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7" r:id="rId32"/>
    <p:sldId id="288" r:id="rId33"/>
    <p:sldId id="289" r:id="rId34"/>
    <p:sldId id="290" r:id="rId35"/>
    <p:sldId id="292" r:id="rId36"/>
    <p:sldId id="291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CCC"/>
    <a:srgbClr val="E00034"/>
    <a:srgbClr val="0023FF"/>
    <a:srgbClr val="00204E"/>
    <a:srgbClr val="4372C4"/>
    <a:srgbClr val="53A5CC"/>
    <a:srgbClr val="42CCA1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69"/>
    <p:restoredTop sz="94171"/>
  </p:normalViewPr>
  <p:slideViewPr>
    <p:cSldViewPr snapToGrid="0" snapToObjects="1">
      <p:cViewPr varScale="1">
        <p:scale>
          <a:sx n="96" d="100"/>
          <a:sy n="96" d="100"/>
        </p:scale>
        <p:origin x="200" y="60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23C63-B32F-AF4C-B9DF-43B06B6336C1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48B58-96C8-414D-B339-07BF9B5B2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16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04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70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9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87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13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92F0-DE13-6E42-878D-7DEB120A7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CCF12-287B-BD4D-95B6-06E9DD219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F47B9-567D-F343-B6A1-8D163975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A1896-D69B-0E49-89CF-BC04B4D2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F741B-2107-4F4B-8DE6-73B03F87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37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158A-50B0-3D49-9B9A-2E9168F8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C0F88-EC49-0143-BF0E-89618A9C1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C0837-940C-F540-AE88-FB551F74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D2A8A-89E6-684C-86F7-BBC131EE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9C0A7-D2EA-BF4C-8E51-FAD03061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4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8D32E-57CC-FB4D-840A-C5065A8CF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1A720-3097-2F48-9CB3-DC6272ACA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19885-34D3-3C4A-86AE-88D3521D7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6D25D-EE71-BF45-B45C-6CBC8657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C153-D8D6-314B-B261-93E2A7F5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DFFE-88AA-AA40-A734-194BC582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2F9BC-34B1-ED4E-A85E-5636D70BF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1D36-F1DA-9940-B2E0-820F18D3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44436-0012-5C46-9DC5-7ECAEC35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716F0-1D16-D04C-B1E3-258C4776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28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18E7-4A9F-B24F-A39A-C77572F9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0E3CE-06E3-9341-83B2-80CDD52BB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37C23-AB1E-2242-BBC5-7E9AC8DD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888C6-D384-F84E-8096-0990EB91C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4A4EB-6C27-6D4A-91BE-97E32058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88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415D-D869-4446-ACEA-F1B0F9CB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FD8E-4CD1-824D-B37A-A5A0139BB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AA22D-F7EE-C347-B5D7-87035B146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CA1D8-1930-A442-B6E4-8FD04788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76973-2808-114F-97B5-C78FA571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F465D-B705-6A48-816A-7C5A7042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10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4765-FD24-1943-BFF9-9D200043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A0293-C0FD-C540-BB5F-C004ECD6B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BEB8-F23F-EE4B-A734-EB7124929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60DCA7-4E2C-6A43-A90E-5C7DF30B5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036DB-A23A-974B-8FE7-105BCA353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13146-1251-1342-8903-8F2DD7F0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890B72-B18E-3644-8C10-154AF418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C36F6-D591-B546-A61F-F5975A8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23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8BA9-659F-174E-980F-987AB934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3B04A-3A8A-364B-A2A0-C819EED38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063ED-2171-8348-AB06-11125952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D4929-EF9F-4445-B029-600CD415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06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AE0A5-88A7-6547-916D-48B68265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79665-E7B0-CF40-AD92-4479F697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F37EE-F6AA-C14E-9C41-C9B00DC8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0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CC1D-31C8-CC4F-BBEC-F37123DB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4AEA-269F-E648-92AF-F827CF2A5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A7A70-D1C4-C049-871B-B464DDE22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D2A11-F371-C140-B45B-65D92F24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D8169-CFC1-FB49-813E-BA1AE701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98EBE-5E80-9642-93EF-E66517CC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94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A5A-3835-4F43-9AF3-77EA38F1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12DF46-409C-F144-BBB4-A057AD124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08541-6507-0F4C-9D78-C0FD1003F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D06ED-9471-8F43-B58D-6D20086A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9F725-5011-A14A-9B33-8E116DF2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F375D-59A8-D440-B044-FECAF1FD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01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F691D-BE0D-2540-8DDA-BA3BD331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227BE-1C3C-9048-8FA0-1D3A29BBB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45BD7-6DB9-D447-B52B-24EE2378E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82711-DC70-F046-A7AB-3B6E062141C5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6BDB9-3C69-0144-9BEF-8D97646B4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1F128-1126-114B-AFCF-D7415DFA7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11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AEB565-B50A-3B4C-96BF-81CD04561AF9}"/>
              </a:ext>
            </a:extLst>
          </p:cNvPr>
          <p:cNvSpPr/>
          <p:nvPr/>
        </p:nvSpPr>
        <p:spPr>
          <a:xfrm>
            <a:off x="7164001" y="126000"/>
            <a:ext cx="3787200" cy="1471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8E4D50E7-A916-434D-9038-AEE6FBC5F4F4}"/>
              </a:ext>
            </a:extLst>
          </p:cNvPr>
          <p:cNvSpPr/>
          <p:nvPr/>
        </p:nvSpPr>
        <p:spPr>
          <a:xfrm rot="16200000">
            <a:off x="7182336" y="11068690"/>
            <a:ext cx="3750077" cy="3734605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SUSS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1EBDB54D-64E4-9A4D-AC09-8854E28AA1A5}"/>
              </a:ext>
            </a:extLst>
          </p:cNvPr>
          <p:cNvSpPr/>
          <p:nvPr/>
        </p:nvSpPr>
        <p:spPr>
          <a:xfrm rot="16200000">
            <a:off x="5644140" y="5642039"/>
            <a:ext cx="6826468" cy="3734605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DPPS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2B02BB90-D926-D64A-9296-0DFD36515515}"/>
              </a:ext>
            </a:extLst>
          </p:cNvPr>
          <p:cNvSpPr/>
          <p:nvPr/>
        </p:nvSpPr>
        <p:spPr>
          <a:xfrm rot="16200000">
            <a:off x="8224603" y="1255907"/>
            <a:ext cx="1665545" cy="3734605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OES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A442727C-2A6F-D244-9B70-13DB436BCCA8}"/>
              </a:ext>
            </a:extLst>
          </p:cNvPr>
          <p:cNvSpPr/>
          <p:nvPr/>
        </p:nvSpPr>
        <p:spPr>
          <a:xfrm rot="16200000">
            <a:off x="8055905" y="-712714"/>
            <a:ext cx="2002940" cy="3734605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Telescope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10F569C-DEC5-2046-ACA9-0B60A5A265F0}"/>
              </a:ext>
            </a:extLst>
          </p:cNvPr>
          <p:cNvSpPr>
            <a:spLocks noChangeAspect="1"/>
          </p:cNvSpPr>
          <p:nvPr/>
        </p:nvSpPr>
        <p:spPr>
          <a:xfrm>
            <a:off x="7645975" y="246201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/>
            <a:r>
              <a:rPr lang="en-GB" sz="33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R0</a:t>
            </a:r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GB" sz="21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(raw low-level)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A21458-23B3-0244-A34B-C02E86C9FCB2}"/>
              </a:ext>
            </a:extLst>
          </p:cNvPr>
          <p:cNvSpPr>
            <a:spLocks noChangeAspect="1"/>
          </p:cNvSpPr>
          <p:nvPr/>
        </p:nvSpPr>
        <p:spPr>
          <a:xfrm>
            <a:off x="7645975" y="1978364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R1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(raw common)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0696C02-205B-204C-A591-9D9A4740E5DF}"/>
              </a:ext>
            </a:extLst>
          </p:cNvPr>
          <p:cNvSpPr>
            <a:spLocks noChangeAspect="1"/>
          </p:cNvSpPr>
          <p:nvPr/>
        </p:nvSpPr>
        <p:spPr>
          <a:xfrm>
            <a:off x="7645975" y="3710527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DL0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(raw archived)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F5D7BC0-9960-4046-A61E-8905B2F0BC90}"/>
              </a:ext>
            </a:extLst>
          </p:cNvPr>
          <p:cNvSpPr>
            <a:spLocks noChangeAspect="1"/>
          </p:cNvSpPr>
          <p:nvPr/>
        </p:nvSpPr>
        <p:spPr>
          <a:xfrm>
            <a:off x="7645975" y="5442690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DL1a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(processed)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D704AA4-6B59-D047-8313-F9CB3C4C4330}"/>
              </a:ext>
            </a:extLst>
          </p:cNvPr>
          <p:cNvSpPr>
            <a:spLocks noChangeAspect="1"/>
          </p:cNvSpPr>
          <p:nvPr/>
        </p:nvSpPr>
        <p:spPr>
          <a:xfrm>
            <a:off x="7645975" y="7174853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DL1b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(processed)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3F2F56-3E08-3B4B-9458-1B0E2AEDD7EF}"/>
              </a:ext>
            </a:extLst>
          </p:cNvPr>
          <p:cNvSpPr>
            <a:spLocks noChangeAspect="1"/>
          </p:cNvSpPr>
          <p:nvPr/>
        </p:nvSpPr>
        <p:spPr>
          <a:xfrm>
            <a:off x="7645975" y="8907016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DL2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(reconstructed)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F52CDD-4D0A-134D-A6A0-C0EEA09825CE}"/>
              </a:ext>
            </a:extLst>
          </p:cNvPr>
          <p:cNvSpPr>
            <a:spLocks noChangeAspect="1"/>
          </p:cNvSpPr>
          <p:nvPr/>
        </p:nvSpPr>
        <p:spPr>
          <a:xfrm>
            <a:off x="7645975" y="10639179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DL3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(reduced)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75782C9-E406-3745-A1EE-9E2DDF537619}"/>
              </a:ext>
            </a:extLst>
          </p:cNvPr>
          <p:cNvSpPr>
            <a:spLocks noChangeAspect="1"/>
          </p:cNvSpPr>
          <p:nvPr/>
        </p:nvSpPr>
        <p:spPr>
          <a:xfrm>
            <a:off x="7645975" y="12371342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DL4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(science)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903A5E0-0E6A-484F-B220-81827DC4EF61}"/>
              </a:ext>
            </a:extLst>
          </p:cNvPr>
          <p:cNvSpPr>
            <a:spLocks noChangeAspect="1"/>
          </p:cNvSpPr>
          <p:nvPr/>
        </p:nvSpPr>
        <p:spPr>
          <a:xfrm>
            <a:off x="7645975" y="14103508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DL5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(high-level)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7A38401-4E8A-0F44-A73D-BB658820A799}"/>
              </a:ext>
            </a:extLst>
          </p:cNvPr>
          <p:cNvSpPr>
            <a:spLocks noChangeAspect="1"/>
          </p:cNvSpPr>
          <p:nvPr/>
        </p:nvSpPr>
        <p:spPr>
          <a:xfrm>
            <a:off x="7645976" y="1110310"/>
            <a:ext cx="3193517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R1 Calibration,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Gain Selection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5FA31F0-12FB-AF40-8FDA-88A0FA29DC71}"/>
              </a:ext>
            </a:extLst>
          </p:cNvPr>
          <p:cNvSpPr>
            <a:spLocks noChangeAspect="1"/>
          </p:cNvSpPr>
          <p:nvPr/>
        </p:nvSpPr>
        <p:spPr>
          <a:xfrm>
            <a:off x="7645976" y="2842473"/>
            <a:ext cx="3193517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Data Volume Reduction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9727024-D3A0-2A4E-A97F-2FB3699B61F8}"/>
              </a:ext>
            </a:extLst>
          </p:cNvPr>
          <p:cNvSpPr>
            <a:spLocks noChangeAspect="1"/>
          </p:cNvSpPr>
          <p:nvPr/>
        </p:nvSpPr>
        <p:spPr>
          <a:xfrm>
            <a:off x="7645976" y="4574636"/>
            <a:ext cx="3193516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Charge Extraction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5AFFCDA-DA86-9A42-B006-ADC1EEFFE872}"/>
              </a:ext>
            </a:extLst>
          </p:cNvPr>
          <p:cNvSpPr>
            <a:spLocks noChangeAspect="1"/>
          </p:cNvSpPr>
          <p:nvPr/>
        </p:nvSpPr>
        <p:spPr>
          <a:xfrm>
            <a:off x="7632986" y="6306799"/>
            <a:ext cx="3219497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Hillas Parameterisation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5635B6-9F6C-1A40-9687-11C548673B79}"/>
              </a:ext>
            </a:extLst>
          </p:cNvPr>
          <p:cNvSpPr>
            <a:spLocks noChangeAspect="1"/>
          </p:cNvSpPr>
          <p:nvPr/>
        </p:nvSpPr>
        <p:spPr>
          <a:xfrm>
            <a:off x="7645976" y="8038962"/>
            <a:ext cx="3193516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Shower Reconstruction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CD82257-F6B3-D041-A7C3-0D91EB081575}"/>
              </a:ext>
            </a:extLst>
          </p:cNvPr>
          <p:cNvSpPr>
            <a:spLocks noChangeAspect="1"/>
          </p:cNvSpPr>
          <p:nvPr/>
        </p:nvSpPr>
        <p:spPr>
          <a:xfrm>
            <a:off x="7645977" y="9771125"/>
            <a:ext cx="3193514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Grouping of Events +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IRF Generation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4E26F6C-E7F8-2640-8959-0459571BC291}"/>
              </a:ext>
            </a:extLst>
          </p:cNvPr>
          <p:cNvSpPr>
            <a:spLocks noChangeAspect="1"/>
          </p:cNvSpPr>
          <p:nvPr/>
        </p:nvSpPr>
        <p:spPr>
          <a:xfrm>
            <a:off x="7645979" y="11503288"/>
            <a:ext cx="3193510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Science Processing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﻿</a:t>
            </a:r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(spectra, sky maps, light curves, fit results)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DFA21F0-70DE-AE4C-933B-C5DFFEFF1191}"/>
              </a:ext>
            </a:extLst>
          </p:cNvPr>
          <p:cNvSpPr>
            <a:spLocks noChangeAspect="1"/>
          </p:cNvSpPr>
          <p:nvPr/>
        </p:nvSpPr>
        <p:spPr>
          <a:xfrm>
            <a:off x="7645979" y="13235451"/>
            <a:ext cx="3193510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Survey Mapping &amp; Cataloguing 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AFFDCA5-FC13-B541-9513-255C11C073B0}"/>
              </a:ext>
            </a:extLst>
          </p:cNvPr>
          <p:cNvCxnSpPr>
            <a:cxnSpLocks/>
            <a:stCxn id="19" idx="2"/>
            <a:endCxn id="41" idx="0"/>
          </p:cNvCxnSpPr>
          <p:nvPr/>
        </p:nvCxnSpPr>
        <p:spPr>
          <a:xfrm>
            <a:off x="9242734" y="829056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87C2D6D-10E2-9740-ADAB-D4D05AAC4F3A}"/>
              </a:ext>
            </a:extLst>
          </p:cNvPr>
          <p:cNvCxnSpPr>
            <a:cxnSpLocks/>
            <a:stCxn id="41" idx="2"/>
            <a:endCxn id="20" idx="0"/>
          </p:cNvCxnSpPr>
          <p:nvPr/>
        </p:nvCxnSpPr>
        <p:spPr>
          <a:xfrm flipH="1">
            <a:off x="9242734" y="1697110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91E693D-E07F-404B-9AAF-3388499D194F}"/>
              </a:ext>
            </a:extLst>
          </p:cNvPr>
          <p:cNvCxnSpPr>
            <a:cxnSpLocks/>
            <a:stCxn id="20" idx="2"/>
            <a:endCxn id="59" idx="0"/>
          </p:cNvCxnSpPr>
          <p:nvPr/>
        </p:nvCxnSpPr>
        <p:spPr>
          <a:xfrm>
            <a:off x="9242734" y="2561219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6330E58-34AA-C84C-A2E0-A9D9F81CC356}"/>
              </a:ext>
            </a:extLst>
          </p:cNvPr>
          <p:cNvCxnSpPr>
            <a:cxnSpLocks/>
            <a:stCxn id="59" idx="2"/>
            <a:endCxn id="21" idx="0"/>
          </p:cNvCxnSpPr>
          <p:nvPr/>
        </p:nvCxnSpPr>
        <p:spPr>
          <a:xfrm flipH="1">
            <a:off x="9242734" y="3429273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87C5DA9-105A-B24A-BFE1-47A2A3C2FD77}"/>
              </a:ext>
            </a:extLst>
          </p:cNvPr>
          <p:cNvCxnSpPr>
            <a:cxnSpLocks/>
            <a:stCxn id="21" idx="2"/>
            <a:endCxn id="60" idx="0"/>
          </p:cNvCxnSpPr>
          <p:nvPr/>
        </p:nvCxnSpPr>
        <p:spPr>
          <a:xfrm>
            <a:off x="9242734" y="4293382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063DF9-29B1-E540-A009-E9B36FB98525}"/>
              </a:ext>
            </a:extLst>
          </p:cNvPr>
          <p:cNvCxnSpPr>
            <a:cxnSpLocks/>
            <a:stCxn id="60" idx="2"/>
            <a:endCxn id="22" idx="0"/>
          </p:cNvCxnSpPr>
          <p:nvPr/>
        </p:nvCxnSpPr>
        <p:spPr>
          <a:xfrm>
            <a:off x="9242734" y="5161436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2FC8F28-C414-4C41-B213-0DC4FD872BF9}"/>
              </a:ext>
            </a:extLst>
          </p:cNvPr>
          <p:cNvCxnSpPr>
            <a:cxnSpLocks/>
            <a:stCxn id="22" idx="2"/>
            <a:endCxn id="61" idx="0"/>
          </p:cNvCxnSpPr>
          <p:nvPr/>
        </p:nvCxnSpPr>
        <p:spPr>
          <a:xfrm>
            <a:off x="9242734" y="6025545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06CD25-8DB3-B24C-BADE-D9667CE62235}"/>
              </a:ext>
            </a:extLst>
          </p:cNvPr>
          <p:cNvCxnSpPr>
            <a:cxnSpLocks/>
            <a:stCxn id="61" idx="2"/>
            <a:endCxn id="23" idx="0"/>
          </p:cNvCxnSpPr>
          <p:nvPr/>
        </p:nvCxnSpPr>
        <p:spPr>
          <a:xfrm flipH="1">
            <a:off x="9242734" y="6893599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0BB8C1A-934D-A347-9903-16CD4B7D8C10}"/>
              </a:ext>
            </a:extLst>
          </p:cNvPr>
          <p:cNvCxnSpPr>
            <a:cxnSpLocks/>
            <a:stCxn id="23" idx="2"/>
            <a:endCxn id="62" idx="0"/>
          </p:cNvCxnSpPr>
          <p:nvPr/>
        </p:nvCxnSpPr>
        <p:spPr>
          <a:xfrm>
            <a:off x="9242734" y="7757708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1729F28-0825-7646-889F-72FA27DA966A}"/>
              </a:ext>
            </a:extLst>
          </p:cNvPr>
          <p:cNvCxnSpPr>
            <a:cxnSpLocks/>
            <a:stCxn id="62" idx="2"/>
            <a:endCxn id="24" idx="0"/>
          </p:cNvCxnSpPr>
          <p:nvPr/>
        </p:nvCxnSpPr>
        <p:spPr>
          <a:xfrm>
            <a:off x="9242734" y="8625762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C278B22-BB86-9742-AB51-FFB9ECAAF7CE}"/>
              </a:ext>
            </a:extLst>
          </p:cNvPr>
          <p:cNvCxnSpPr>
            <a:cxnSpLocks/>
            <a:stCxn id="24" idx="2"/>
            <a:endCxn id="63" idx="0"/>
          </p:cNvCxnSpPr>
          <p:nvPr/>
        </p:nvCxnSpPr>
        <p:spPr>
          <a:xfrm>
            <a:off x="9242734" y="9489871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033AAE2-EFC6-6E4D-A0E7-0D18322C9FD4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9242734" y="10357925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4263AB1-401C-3D46-B5B1-08F11BCF3070}"/>
              </a:ext>
            </a:extLst>
          </p:cNvPr>
          <p:cNvCxnSpPr>
            <a:cxnSpLocks/>
            <a:stCxn id="25" idx="2"/>
            <a:endCxn id="64" idx="0"/>
          </p:cNvCxnSpPr>
          <p:nvPr/>
        </p:nvCxnSpPr>
        <p:spPr>
          <a:xfrm>
            <a:off x="9242734" y="11222034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E90861A-9388-2A49-93AC-CD523293D542}"/>
              </a:ext>
            </a:extLst>
          </p:cNvPr>
          <p:cNvCxnSpPr>
            <a:cxnSpLocks/>
            <a:stCxn id="64" idx="2"/>
            <a:endCxn id="26" idx="0"/>
          </p:cNvCxnSpPr>
          <p:nvPr/>
        </p:nvCxnSpPr>
        <p:spPr>
          <a:xfrm>
            <a:off x="9242734" y="12090088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2AAE2BF-DAF9-704E-807E-2690E267E88C}"/>
              </a:ext>
            </a:extLst>
          </p:cNvPr>
          <p:cNvCxnSpPr>
            <a:cxnSpLocks/>
            <a:stCxn id="26" idx="2"/>
            <a:endCxn id="67" idx="0"/>
          </p:cNvCxnSpPr>
          <p:nvPr/>
        </p:nvCxnSpPr>
        <p:spPr>
          <a:xfrm>
            <a:off x="9242734" y="12954197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4286E12-72AD-1341-8DA6-C4D5D359CB10}"/>
              </a:ext>
            </a:extLst>
          </p:cNvPr>
          <p:cNvCxnSpPr>
            <a:cxnSpLocks/>
            <a:stCxn id="67" idx="2"/>
            <a:endCxn id="27" idx="0"/>
          </p:cNvCxnSpPr>
          <p:nvPr/>
        </p:nvCxnSpPr>
        <p:spPr>
          <a:xfrm>
            <a:off x="9242734" y="13822251"/>
            <a:ext cx="0" cy="281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58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2F4E03C-236F-0C49-A93D-825FA8092D4A}"/>
              </a:ext>
            </a:extLst>
          </p:cNvPr>
          <p:cNvSpPr/>
          <p:nvPr/>
        </p:nvSpPr>
        <p:spPr>
          <a:xfrm>
            <a:off x="1636295" y="1239253"/>
            <a:ext cx="8819147" cy="3489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1D07411-24A5-4241-8E6F-46136D4685B9}"/>
              </a:ext>
            </a:extLst>
          </p:cNvPr>
          <p:cNvSpPr/>
          <p:nvPr/>
        </p:nvSpPr>
        <p:spPr>
          <a:xfrm>
            <a:off x="5018648" y="4039556"/>
            <a:ext cx="1707776" cy="497542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3F2804B-01AA-1B4F-B7B8-B77A14C39635}"/>
              </a:ext>
            </a:extLst>
          </p:cNvPr>
          <p:cNvSpPr/>
          <p:nvPr/>
        </p:nvSpPr>
        <p:spPr>
          <a:xfrm>
            <a:off x="1833922" y="2553293"/>
            <a:ext cx="2119059" cy="647176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HESSIOEventSource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pyhessio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2D543E7-F80A-BA46-A9E6-123E6D6D3151}"/>
              </a:ext>
            </a:extLst>
          </p:cNvPr>
          <p:cNvSpPr/>
          <p:nvPr/>
        </p:nvSpPr>
        <p:spPr>
          <a:xfrm>
            <a:off x="6731285" y="2553293"/>
            <a:ext cx="2239678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TargetIO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03B324-1011-0941-9A36-45DA43C22EDE}"/>
              </a:ext>
            </a:extLst>
          </p:cNvPr>
          <p:cNvSpPr/>
          <p:nvPr/>
        </p:nvSpPr>
        <p:spPr>
          <a:xfrm>
            <a:off x="4234260" y="2540560"/>
            <a:ext cx="2187395" cy="659907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SST1MEventSource</a:t>
            </a:r>
          </a:p>
          <a:p>
            <a:pPr algn="ctr"/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protozfits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0EB95A3-41A5-1547-B5F1-7B19FF5CCF4A}"/>
              </a:ext>
            </a:extLst>
          </p:cNvPr>
          <p:cNvSpPr/>
          <p:nvPr/>
        </p:nvSpPr>
        <p:spPr>
          <a:xfrm>
            <a:off x="1847936" y="1465435"/>
            <a:ext cx="2091030" cy="497542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CEB12C7-6101-4942-B970-FA01C100AB46}"/>
              </a:ext>
            </a:extLst>
          </p:cNvPr>
          <p:cNvCxnSpPr>
            <a:cxnSpLocks/>
            <a:stCxn id="31" idx="2"/>
            <a:endCxn id="28" idx="0"/>
          </p:cNvCxnSpPr>
          <p:nvPr/>
        </p:nvCxnSpPr>
        <p:spPr>
          <a:xfrm rot="16200000" flipH="1">
            <a:off x="2598293" y="2258134"/>
            <a:ext cx="590316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2091BE-DC7A-474F-8B1F-952664D8F31B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rot="16200000" flipH="1">
            <a:off x="3821913" y="1034514"/>
            <a:ext cx="577583" cy="2434507"/>
          </a:xfrm>
          <a:prstGeom prst="bentConnector3">
            <a:avLst>
              <a:gd name="adj1" fmla="val 34608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D32548B-0493-8F41-8A17-387B47117FE8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 rot="16200000" flipH="1">
            <a:off x="5077129" y="-220702"/>
            <a:ext cx="590316" cy="4957673"/>
          </a:xfrm>
          <a:prstGeom prst="bentConnector3">
            <a:avLst>
              <a:gd name="adj1" fmla="val 32789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D8EDFFD-F5A0-9A4F-8C7A-F39CA34B864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 rot="16200000" flipH="1">
            <a:off x="3963451" y="2130470"/>
            <a:ext cx="839087" cy="2979084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0645715-DF2B-184E-934E-306DD2AE07FC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5180703" y="3347722"/>
            <a:ext cx="839089" cy="544578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95FCA86-D8DD-004A-A713-01C0B3B8A022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rot="5400000">
            <a:off x="6442286" y="2630717"/>
            <a:ext cx="839089" cy="1978588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6E3A2E-344C-2D49-9D6F-78BC4A54E43B}"/>
              </a:ext>
            </a:extLst>
          </p:cNvPr>
          <p:cNvSpPr/>
          <p:nvPr/>
        </p:nvSpPr>
        <p:spPr>
          <a:xfrm>
            <a:off x="9268652" y="2553293"/>
            <a:ext cx="992111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7B6D64A-0899-6D48-AB9B-CF6E90234E55}"/>
              </a:ext>
            </a:extLst>
          </p:cNvPr>
          <p:cNvCxnSpPr>
            <a:cxnSpLocks/>
            <a:stCxn id="31" idx="2"/>
            <a:endCxn id="38" idx="0"/>
          </p:cNvCxnSpPr>
          <p:nvPr/>
        </p:nvCxnSpPr>
        <p:spPr>
          <a:xfrm rot="16200000" flipH="1">
            <a:off x="6033921" y="-1177494"/>
            <a:ext cx="590316" cy="6871257"/>
          </a:xfrm>
          <a:prstGeom prst="bentConnector3">
            <a:avLst>
              <a:gd name="adj1" fmla="val 32789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990408F-E949-6040-954B-FE7EB62DC052}"/>
              </a:ext>
            </a:extLst>
          </p:cNvPr>
          <p:cNvCxnSpPr>
            <a:cxnSpLocks/>
            <a:stCxn id="38" idx="2"/>
            <a:endCxn id="27" idx="0"/>
          </p:cNvCxnSpPr>
          <p:nvPr/>
        </p:nvCxnSpPr>
        <p:spPr>
          <a:xfrm rot="5400000">
            <a:off x="7399078" y="1673925"/>
            <a:ext cx="839089" cy="3892172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3BDB3E-9604-2248-91A0-E14DFFACBEBA}"/>
              </a:ext>
            </a:extLst>
          </p:cNvPr>
          <p:cNvSpPr>
            <a:spLocks noChangeAspect="1"/>
          </p:cNvSpPr>
          <p:nvPr/>
        </p:nvSpPr>
        <p:spPr>
          <a:xfrm flipH="1">
            <a:off x="9031045" y="1496254"/>
            <a:ext cx="119285" cy="118893"/>
          </a:xfrm>
          <a:prstGeom prst="rect">
            <a:avLst/>
          </a:prstGeom>
          <a:solidFill>
            <a:srgbClr val="0020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50B3B6-5315-3542-A75E-31BC0CB6B057}"/>
              </a:ext>
            </a:extLst>
          </p:cNvPr>
          <p:cNvSpPr txBox="1"/>
          <p:nvPr/>
        </p:nvSpPr>
        <p:spPr>
          <a:xfrm>
            <a:off x="9090688" y="1427138"/>
            <a:ext cx="9220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31CE1DD-E14D-D144-8B2B-F06E5C03B985}"/>
              </a:ext>
            </a:extLst>
          </p:cNvPr>
          <p:cNvSpPr>
            <a:spLocks noChangeAspect="1"/>
          </p:cNvSpPr>
          <p:nvPr/>
        </p:nvSpPr>
        <p:spPr>
          <a:xfrm flipH="1">
            <a:off x="9031044" y="1635611"/>
            <a:ext cx="119285" cy="118893"/>
          </a:xfrm>
          <a:prstGeom prst="rect">
            <a:avLst/>
          </a:prstGeom>
          <a:solidFill>
            <a:srgbClr val="E00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79EA51-4AD1-ED44-92D4-F417F1730014}"/>
              </a:ext>
            </a:extLst>
          </p:cNvPr>
          <p:cNvSpPr>
            <a:spLocks noChangeAspect="1"/>
          </p:cNvSpPr>
          <p:nvPr/>
        </p:nvSpPr>
        <p:spPr>
          <a:xfrm flipH="1">
            <a:off x="9031043" y="1794074"/>
            <a:ext cx="119285" cy="118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0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86B26A0-07D5-5740-A4BB-F90CC5CB249B}"/>
              </a:ext>
            </a:extLst>
          </p:cNvPr>
          <p:cNvSpPr/>
          <p:nvPr/>
        </p:nvSpPr>
        <p:spPr>
          <a:xfrm>
            <a:off x="1636295" y="1239253"/>
            <a:ext cx="8819147" cy="3489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BACCD4-2915-DC4E-AC86-794482E0E559}"/>
              </a:ext>
            </a:extLst>
          </p:cNvPr>
          <p:cNvSpPr/>
          <p:nvPr/>
        </p:nvSpPr>
        <p:spPr>
          <a:xfrm>
            <a:off x="1766996" y="3632626"/>
            <a:ext cx="2119059" cy="647176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HESSIOEventSource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first 4 bytes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18658A-0CA9-E144-8274-E71EB3672E1A}"/>
              </a:ext>
            </a:extLst>
          </p:cNvPr>
          <p:cNvSpPr/>
          <p:nvPr/>
        </p:nvSpPr>
        <p:spPr>
          <a:xfrm>
            <a:off x="6636008" y="3619893"/>
            <a:ext cx="2392078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filename ends with .</a:t>
            </a:r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ACB56D-B748-8542-8B9A-4DF443414AAC}"/>
              </a:ext>
            </a:extLst>
          </p:cNvPr>
          <p:cNvSpPr/>
          <p:nvPr/>
        </p:nvSpPr>
        <p:spPr>
          <a:xfrm>
            <a:off x="4167334" y="3619893"/>
            <a:ext cx="2187395" cy="659907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SST1MEventSource</a:t>
            </a: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fits header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9F1001-C212-3B41-8670-883009CE2913}"/>
              </a:ext>
            </a:extLst>
          </p:cNvPr>
          <p:cNvSpPr/>
          <p:nvPr/>
        </p:nvSpPr>
        <p:spPr>
          <a:xfrm>
            <a:off x="4741521" y="2331664"/>
            <a:ext cx="2195427" cy="497542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EventSourceFactory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AE70193-2C92-674C-9876-B03A6A2D4E62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rot="5400000">
            <a:off x="3931171" y="1724562"/>
            <a:ext cx="803420" cy="3012709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E68BE6C4-F83B-D441-8F1F-F43C10536CD1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5400000">
            <a:off x="5154791" y="2935448"/>
            <a:ext cx="790687" cy="578203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A09D44A2-899A-B04F-BE59-379608807FBB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16200000" flipH="1">
            <a:off x="6440298" y="2228143"/>
            <a:ext cx="790687" cy="1992812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DD5B8E8-54D9-124F-8BD7-AAC33E1D3992}"/>
              </a:ext>
            </a:extLst>
          </p:cNvPr>
          <p:cNvSpPr/>
          <p:nvPr/>
        </p:nvSpPr>
        <p:spPr>
          <a:xfrm>
            <a:off x="9309365" y="3632627"/>
            <a:ext cx="992111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A9B6DAD-BA04-304A-B224-9D3CCC04ECA3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16200000" flipH="1">
            <a:off x="7420618" y="1247823"/>
            <a:ext cx="803421" cy="3966186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7136C7-DA14-5641-8633-0E1B6DD56133}"/>
              </a:ext>
            </a:extLst>
          </p:cNvPr>
          <p:cNvSpPr/>
          <p:nvPr/>
        </p:nvSpPr>
        <p:spPr>
          <a:xfrm>
            <a:off x="5290378" y="1632804"/>
            <a:ext cx="1097715" cy="381878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7392B0E-DD71-2F4F-AC67-AC9EF105C693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rot="5400000">
            <a:off x="5680745" y="2173173"/>
            <a:ext cx="316982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E5BD5B-C270-7044-BEE2-1C338160B63A}"/>
              </a:ext>
            </a:extLst>
          </p:cNvPr>
          <p:cNvSpPr/>
          <p:nvPr/>
        </p:nvSpPr>
        <p:spPr>
          <a:xfrm>
            <a:off x="6238773" y="1680917"/>
            <a:ext cx="119373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GB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EventSource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D349BF-16D2-4945-AF4D-7F67D090AA97}"/>
              </a:ext>
            </a:extLst>
          </p:cNvPr>
          <p:cNvSpPr/>
          <p:nvPr/>
        </p:nvSpPr>
        <p:spPr>
          <a:xfrm>
            <a:off x="4360920" y="2985453"/>
            <a:ext cx="271276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input_url</a:t>
            </a:r>
            <a:r>
              <a:rPr lang="en-GB" sz="11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GB" sz="11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EventSource.is_compatible</a:t>
            </a:r>
            <a:endParaRPr lang="en-GB" sz="11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D55F16-25B8-2041-89BE-C422F64BCA21}"/>
              </a:ext>
            </a:extLst>
          </p:cNvPr>
          <p:cNvSpPr>
            <a:spLocks noChangeAspect="1"/>
          </p:cNvSpPr>
          <p:nvPr/>
        </p:nvSpPr>
        <p:spPr>
          <a:xfrm flipH="1">
            <a:off x="9028088" y="1753242"/>
            <a:ext cx="119285" cy="118893"/>
          </a:xfrm>
          <a:prstGeom prst="rect">
            <a:avLst/>
          </a:prstGeom>
          <a:solidFill>
            <a:srgbClr val="0020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A64F0-A36F-464F-8D3E-F6D18D2A608E}"/>
              </a:ext>
            </a:extLst>
          </p:cNvPr>
          <p:cNvSpPr txBox="1"/>
          <p:nvPr/>
        </p:nvSpPr>
        <p:spPr>
          <a:xfrm>
            <a:off x="9087731" y="1684126"/>
            <a:ext cx="779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D203F3-A2E9-5841-958E-7222C7520188}"/>
              </a:ext>
            </a:extLst>
          </p:cNvPr>
          <p:cNvSpPr>
            <a:spLocks noChangeAspect="1"/>
          </p:cNvSpPr>
          <p:nvPr/>
        </p:nvSpPr>
        <p:spPr>
          <a:xfrm flipH="1">
            <a:off x="9028087" y="1892599"/>
            <a:ext cx="119285" cy="118893"/>
          </a:xfrm>
          <a:prstGeom prst="rect">
            <a:avLst/>
          </a:prstGeom>
          <a:solidFill>
            <a:srgbClr val="E00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3DF66-D728-E846-85D4-5F22CD9B83BE}"/>
              </a:ext>
            </a:extLst>
          </p:cNvPr>
          <p:cNvSpPr>
            <a:spLocks noChangeAspect="1"/>
          </p:cNvSpPr>
          <p:nvPr/>
        </p:nvSpPr>
        <p:spPr>
          <a:xfrm flipH="1">
            <a:off x="9028086" y="2051062"/>
            <a:ext cx="119285" cy="118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20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B6F26A3-D9D8-0247-8C0F-1C84A9F225FD}"/>
              </a:ext>
            </a:extLst>
          </p:cNvPr>
          <p:cNvSpPr/>
          <p:nvPr/>
        </p:nvSpPr>
        <p:spPr>
          <a:xfrm rot="16200000">
            <a:off x="4183039" y="439300"/>
            <a:ext cx="2426157" cy="8684040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6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DL1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E2C399E-D68F-5147-9D4F-C9C200464A14}"/>
              </a:ext>
            </a:extLst>
          </p:cNvPr>
          <p:cNvSpPr/>
          <p:nvPr/>
        </p:nvSpPr>
        <p:spPr>
          <a:xfrm rot="16200000">
            <a:off x="4546335" y="-2740372"/>
            <a:ext cx="1699565" cy="8684040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6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R1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D9643F2-9778-894E-B086-D61D45B886F2}"/>
              </a:ext>
            </a:extLst>
          </p:cNvPr>
          <p:cNvSpPr/>
          <p:nvPr/>
        </p:nvSpPr>
        <p:spPr>
          <a:xfrm rot="16200000">
            <a:off x="4837447" y="-1331991"/>
            <a:ext cx="1117343" cy="8684039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6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FFD35F-4F9D-C34B-854F-701846E403A1}"/>
              </a:ext>
            </a:extLst>
          </p:cNvPr>
          <p:cNvSpPr/>
          <p:nvPr/>
        </p:nvSpPr>
        <p:spPr>
          <a:xfrm>
            <a:off x="2292305" y="1602276"/>
            <a:ext cx="1467214" cy="30215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NullR1Calibrator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7A7A79-E70E-B144-9ACD-F2141CCDFC4D}"/>
              </a:ext>
            </a:extLst>
          </p:cNvPr>
          <p:cNvSpPr/>
          <p:nvPr/>
        </p:nvSpPr>
        <p:spPr>
          <a:xfrm>
            <a:off x="5690477" y="1607029"/>
            <a:ext cx="1781437" cy="297405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TargetIOR1Calibrator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2123F6-FDAA-AC4C-84B0-C0A5CC057E6D}"/>
              </a:ext>
            </a:extLst>
          </p:cNvPr>
          <p:cNvSpPr/>
          <p:nvPr/>
        </p:nvSpPr>
        <p:spPr>
          <a:xfrm>
            <a:off x="3925292" y="1602276"/>
            <a:ext cx="1599414" cy="297405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HESSIOR1Calirator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3CB77B-5CD8-E241-A2F3-643A311C45CF}"/>
              </a:ext>
            </a:extLst>
          </p:cNvPr>
          <p:cNvSpPr/>
          <p:nvPr/>
        </p:nvSpPr>
        <p:spPr>
          <a:xfrm>
            <a:off x="3925292" y="793642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CameraR1CalibratorFactory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A41A5E5-A097-FE47-BFF4-90A4FA8C69CC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rot="5400000">
            <a:off x="3801556" y="357096"/>
            <a:ext cx="469536" cy="2020824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B05C879-E2A0-9D43-8EA4-C069D9F5EAB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4651100" y="1206640"/>
            <a:ext cx="469536" cy="321737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7633B07-9CCB-444C-AC12-FB7EB4542A84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rot="16200000" flipH="1">
            <a:off x="5576822" y="602654"/>
            <a:ext cx="474289" cy="1534460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EBA7CB0-E046-F34C-92FC-C57C0ABD39C8}"/>
              </a:ext>
            </a:extLst>
          </p:cNvPr>
          <p:cNvSpPr/>
          <p:nvPr/>
        </p:nvSpPr>
        <p:spPr>
          <a:xfrm>
            <a:off x="7637685" y="1602562"/>
            <a:ext cx="621919" cy="301684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3FB1EE5-492B-F247-A109-F708C4C23BAF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6262779" y="-83304"/>
            <a:ext cx="469822" cy="2901909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27650D-13C2-F848-B6B7-80C8D370598C}"/>
              </a:ext>
            </a:extLst>
          </p:cNvPr>
          <p:cNvSpPr/>
          <p:nvPr/>
        </p:nvSpPr>
        <p:spPr>
          <a:xfrm>
            <a:off x="2028961" y="809421"/>
            <a:ext cx="121937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EventSource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CB9789-1BC5-F745-A939-A5D476E4FD23}"/>
              </a:ext>
            </a:extLst>
          </p:cNvPr>
          <p:cNvSpPr>
            <a:spLocks noChangeAspect="1"/>
          </p:cNvSpPr>
          <p:nvPr/>
        </p:nvSpPr>
        <p:spPr>
          <a:xfrm flipH="1">
            <a:off x="8954822" y="820982"/>
            <a:ext cx="119285" cy="118893"/>
          </a:xfrm>
          <a:prstGeom prst="rect">
            <a:avLst/>
          </a:prstGeom>
          <a:solidFill>
            <a:srgbClr val="0020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0CD48-4418-7C42-B824-AC97BDD3051B}"/>
              </a:ext>
            </a:extLst>
          </p:cNvPr>
          <p:cNvSpPr txBox="1"/>
          <p:nvPr/>
        </p:nvSpPr>
        <p:spPr>
          <a:xfrm>
            <a:off x="9014465" y="751866"/>
            <a:ext cx="779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F4A776-2F97-CF46-BB08-329CB76672AA}"/>
              </a:ext>
            </a:extLst>
          </p:cNvPr>
          <p:cNvSpPr>
            <a:spLocks noChangeAspect="1"/>
          </p:cNvSpPr>
          <p:nvPr/>
        </p:nvSpPr>
        <p:spPr>
          <a:xfrm flipH="1">
            <a:off x="8954821" y="960339"/>
            <a:ext cx="119285" cy="118893"/>
          </a:xfrm>
          <a:prstGeom prst="rect">
            <a:avLst/>
          </a:prstGeom>
          <a:solidFill>
            <a:srgbClr val="E00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61957C-A9E8-6A4F-8350-153BBD638234}"/>
              </a:ext>
            </a:extLst>
          </p:cNvPr>
          <p:cNvSpPr>
            <a:spLocks noChangeAspect="1"/>
          </p:cNvSpPr>
          <p:nvPr/>
        </p:nvSpPr>
        <p:spPr>
          <a:xfrm flipH="1">
            <a:off x="8954819" y="1115030"/>
            <a:ext cx="119285" cy="11889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F66B1E-2968-D448-ABC7-054D9BBC5360}"/>
              </a:ext>
            </a:extLst>
          </p:cNvPr>
          <p:cNvSpPr/>
          <p:nvPr/>
        </p:nvSpPr>
        <p:spPr>
          <a:xfrm>
            <a:off x="1627284" y="2053885"/>
            <a:ext cx="3560466" cy="32900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CameraR1Calibrator.calibrate(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86A8CF-75F8-8740-BF2B-675B75E8C134}"/>
              </a:ext>
            </a:extLst>
          </p:cNvPr>
          <p:cNvSpPr>
            <a:spLocks noChangeAspect="1"/>
          </p:cNvSpPr>
          <p:nvPr/>
        </p:nvSpPr>
        <p:spPr>
          <a:xfrm flipH="1">
            <a:off x="8954819" y="1260758"/>
            <a:ext cx="119285" cy="1188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60DE116-819A-9849-B77D-3165C10F7BE6}"/>
              </a:ext>
            </a:extLst>
          </p:cNvPr>
          <p:cNvSpPr/>
          <p:nvPr/>
        </p:nvSpPr>
        <p:spPr>
          <a:xfrm>
            <a:off x="1627284" y="2895156"/>
            <a:ext cx="3560466" cy="32900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CameraDL0Reducer.reduce(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7992E9-0208-5142-9EEC-C44EB97C4FBD}"/>
              </a:ext>
            </a:extLst>
          </p:cNvPr>
          <p:cNvSpPr txBox="1"/>
          <p:nvPr/>
        </p:nvSpPr>
        <p:spPr>
          <a:xfrm>
            <a:off x="5852917" y="2732030"/>
            <a:ext cx="393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data-volume reduction methods have been implemented into ctapipe yet.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7E38F0C-3F59-C34C-AAC3-8A37921DEF6C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3248336" y="963191"/>
            <a:ext cx="676956" cy="1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51000EF-821D-0941-8C11-09979DB8EE29}"/>
              </a:ext>
            </a:extLst>
          </p:cNvPr>
          <p:cNvSpPr/>
          <p:nvPr/>
        </p:nvSpPr>
        <p:spPr>
          <a:xfrm>
            <a:off x="1659692" y="4460685"/>
            <a:ext cx="1690425" cy="30215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LocalPeakIntegrator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37722C2-19A7-7742-8019-C40BE5112DE4}"/>
              </a:ext>
            </a:extLst>
          </p:cNvPr>
          <p:cNvSpPr/>
          <p:nvPr/>
        </p:nvSpPr>
        <p:spPr>
          <a:xfrm>
            <a:off x="3515889" y="4460685"/>
            <a:ext cx="2174587" cy="297405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NeighbourPeakIntegrator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EC61C83-31A1-FF43-AD20-F3EA43B6B1B4}"/>
              </a:ext>
            </a:extLst>
          </p:cNvPr>
          <p:cNvSpPr/>
          <p:nvPr/>
        </p:nvSpPr>
        <p:spPr>
          <a:xfrm>
            <a:off x="3481739" y="3664665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ChargeExtractorFactory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1345085-D15F-6C4F-8BF9-97201CCE2146}"/>
              </a:ext>
            </a:extLst>
          </p:cNvPr>
          <p:cNvCxnSpPr>
            <a:cxnSpLocks/>
            <a:stCxn id="27" idx="2"/>
            <a:endCxn id="25" idx="0"/>
          </p:cNvCxnSpPr>
          <p:nvPr/>
        </p:nvCxnSpPr>
        <p:spPr>
          <a:xfrm rot="5400000">
            <a:off x="3325583" y="3183085"/>
            <a:ext cx="456922" cy="2098278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E66C957-8676-8046-9E2F-E8B8DC7DC8F3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 rot="5400000">
            <a:off x="4374722" y="4232224"/>
            <a:ext cx="456922" cy="12700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B311F8B-6B93-A04A-84BC-41DC424AA08C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16200000" flipH="1">
            <a:off x="5159360" y="3447586"/>
            <a:ext cx="452643" cy="1564996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40BAE10-EB6C-884E-9F87-137770C21C8A}"/>
              </a:ext>
            </a:extLst>
          </p:cNvPr>
          <p:cNvSpPr/>
          <p:nvPr/>
        </p:nvSpPr>
        <p:spPr>
          <a:xfrm>
            <a:off x="5857219" y="4456406"/>
            <a:ext cx="621919" cy="301684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7B89F66-4058-9F44-8DC9-6D5651AD5DBB}"/>
              </a:ext>
            </a:extLst>
          </p:cNvPr>
          <p:cNvSpPr/>
          <p:nvPr/>
        </p:nvSpPr>
        <p:spPr>
          <a:xfrm>
            <a:off x="1625394" y="3678234"/>
            <a:ext cx="121937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(user choice)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5293208-A3BF-6745-B466-957DF0F3BAD2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>
            <a:off x="2844769" y="3832005"/>
            <a:ext cx="636970" cy="2209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716F0C5-A22A-0147-8D12-E7E755BB6488}"/>
              </a:ext>
            </a:extLst>
          </p:cNvPr>
          <p:cNvSpPr/>
          <p:nvPr/>
        </p:nvSpPr>
        <p:spPr>
          <a:xfrm>
            <a:off x="7471914" y="3658527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WaveformCleanerFactory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09DD7C3-00FC-BF42-B237-703D3C4E707A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rot="5400000">
            <a:off x="8363968" y="4227015"/>
            <a:ext cx="458781" cy="1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5A5F4C3-558A-AD4E-8BBE-8AC527870966}"/>
              </a:ext>
            </a:extLst>
          </p:cNvPr>
          <p:cNvSpPr/>
          <p:nvPr/>
        </p:nvSpPr>
        <p:spPr>
          <a:xfrm>
            <a:off x="8282397" y="4456406"/>
            <a:ext cx="621919" cy="301684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3FE8D5A-B5BF-9A4E-ACD2-4F9D1FEDE57E}"/>
              </a:ext>
            </a:extLst>
          </p:cNvPr>
          <p:cNvSpPr/>
          <p:nvPr/>
        </p:nvSpPr>
        <p:spPr>
          <a:xfrm>
            <a:off x="5924126" y="3674306"/>
            <a:ext cx="121937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(user choice)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EDD5EBB-A493-ED40-A7F6-7224F54106DE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 flipV="1">
            <a:off x="7143501" y="3828076"/>
            <a:ext cx="328413" cy="1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0F17CBC-B259-AF47-9B21-590B7EDE6FDD}"/>
              </a:ext>
            </a:extLst>
          </p:cNvPr>
          <p:cNvSpPr/>
          <p:nvPr/>
        </p:nvSpPr>
        <p:spPr>
          <a:xfrm>
            <a:off x="6388203" y="5087276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CameraDL1Calibrator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752A2C6-5DF6-8A4A-B7D8-A147CC636967}"/>
              </a:ext>
            </a:extLst>
          </p:cNvPr>
          <p:cNvCxnSpPr>
            <a:cxnSpLocks/>
            <a:stCxn id="26" idx="2"/>
            <a:endCxn id="39" idx="1"/>
          </p:cNvCxnSpPr>
          <p:nvPr/>
        </p:nvCxnSpPr>
        <p:spPr>
          <a:xfrm rot="16200000" flipH="1">
            <a:off x="5246326" y="4114947"/>
            <a:ext cx="498735" cy="1785020"/>
          </a:xfrm>
          <a:prstGeom prst="bentConnector2">
            <a:avLst/>
          </a:prstGeom>
          <a:ln w="57150">
            <a:solidFill>
              <a:srgbClr val="7030A0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C379A10-2FBA-6B40-8D62-23B3C0F7AFF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7886909" y="4380828"/>
            <a:ext cx="329186" cy="1083710"/>
          </a:xfrm>
          <a:prstGeom prst="bentConnector3">
            <a:avLst>
              <a:gd name="adj1" fmla="val 28299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658B067-D90F-514A-ADD1-12F7F1800CFB}"/>
              </a:ext>
            </a:extLst>
          </p:cNvPr>
          <p:cNvSpPr/>
          <p:nvPr/>
        </p:nvSpPr>
        <p:spPr>
          <a:xfrm>
            <a:off x="1625393" y="5544897"/>
            <a:ext cx="3645531" cy="32900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CameraDL1Calibrator.calibrate(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2A09543-D179-624D-AF03-694CC7A0FC67}"/>
              </a:ext>
            </a:extLst>
          </p:cNvPr>
          <p:cNvCxnSpPr>
            <a:cxnSpLocks/>
            <a:stCxn id="25" idx="2"/>
            <a:endCxn id="39" idx="1"/>
          </p:cNvCxnSpPr>
          <p:nvPr/>
        </p:nvCxnSpPr>
        <p:spPr>
          <a:xfrm rot="16200000" flipH="1">
            <a:off x="4199563" y="3068185"/>
            <a:ext cx="493982" cy="3883298"/>
          </a:xfrm>
          <a:prstGeom prst="bentConnector2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587CF080-24DA-F447-9E25-3C6E58A77C89}"/>
              </a:ext>
            </a:extLst>
          </p:cNvPr>
          <p:cNvCxnSpPr>
            <a:cxnSpLocks/>
            <a:stCxn id="31" idx="2"/>
            <a:endCxn id="39" idx="1"/>
          </p:cNvCxnSpPr>
          <p:nvPr/>
        </p:nvCxnSpPr>
        <p:spPr>
          <a:xfrm rot="16200000" flipH="1">
            <a:off x="6028824" y="4897445"/>
            <a:ext cx="498735" cy="220024"/>
          </a:xfrm>
          <a:prstGeom prst="bentConnector2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95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E446832-00B8-684A-9278-B53EBB259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" y="0"/>
            <a:ext cx="11998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5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3577F5E9-4829-6241-8EC0-F51275380EBA}"/>
              </a:ext>
            </a:extLst>
          </p:cNvPr>
          <p:cNvSpPr/>
          <p:nvPr/>
        </p:nvSpPr>
        <p:spPr>
          <a:xfrm>
            <a:off x="3282266" y="2172704"/>
            <a:ext cx="3389976" cy="1318357"/>
          </a:xfrm>
          <a:prstGeom prst="roundRect">
            <a:avLst>
              <a:gd name="adj" fmla="val 10502"/>
            </a:avLst>
          </a:prstGeom>
          <a:pattFill prst="pct50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0F8F30-9BA4-EB45-899E-2F94EFAAE297}"/>
              </a:ext>
            </a:extLst>
          </p:cNvPr>
          <p:cNvGrpSpPr/>
          <p:nvPr/>
        </p:nvGrpSpPr>
        <p:grpSpPr>
          <a:xfrm>
            <a:off x="5897287" y="2400543"/>
            <a:ext cx="1036567" cy="856707"/>
            <a:chOff x="6118920" y="2400543"/>
            <a:chExt cx="1036567" cy="85670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12CBCA32-BB30-D64C-95AE-BD527A866A78}"/>
                </a:ext>
              </a:extLst>
            </p:cNvPr>
            <p:cNvSpPr/>
            <p:nvPr/>
          </p:nvSpPr>
          <p:spPr>
            <a:xfrm>
              <a:off x="6121796" y="2400543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16B5A168-758D-5F49-831C-E57AB66AE8DD}"/>
                </a:ext>
              </a:extLst>
            </p:cNvPr>
            <p:cNvSpPr/>
            <p:nvPr/>
          </p:nvSpPr>
          <p:spPr>
            <a:xfrm>
              <a:off x="6121795" y="2598963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8E5C9133-12A5-1741-B410-BD062DFEB6B7}"/>
                </a:ext>
              </a:extLst>
            </p:cNvPr>
            <p:cNvSpPr/>
            <p:nvPr/>
          </p:nvSpPr>
          <p:spPr>
            <a:xfrm>
              <a:off x="6118921" y="2796604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AB7B8771-1725-134C-B129-4043BACDDFF8}"/>
                </a:ext>
              </a:extLst>
            </p:cNvPr>
            <p:cNvSpPr/>
            <p:nvPr/>
          </p:nvSpPr>
          <p:spPr>
            <a:xfrm>
              <a:off x="6123840" y="2992305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A2AA31A1-CDBC-9549-9D59-32C2ECDBF9A1}"/>
                </a:ext>
              </a:extLst>
            </p:cNvPr>
            <p:cNvSpPr/>
            <p:nvPr/>
          </p:nvSpPr>
          <p:spPr>
            <a:xfrm>
              <a:off x="6118920" y="3188006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74D1F79-DB39-2948-A344-1DB09D2EE249}"/>
              </a:ext>
            </a:extLst>
          </p:cNvPr>
          <p:cNvSpPr/>
          <p:nvPr/>
        </p:nvSpPr>
        <p:spPr>
          <a:xfrm>
            <a:off x="3402141" y="2134844"/>
            <a:ext cx="3271033" cy="1386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88103E-31D4-4949-A9FB-E911A3E84996}"/>
              </a:ext>
            </a:extLst>
          </p:cNvPr>
          <p:cNvSpPr/>
          <p:nvPr/>
        </p:nvSpPr>
        <p:spPr>
          <a:xfrm>
            <a:off x="3283199" y="2173941"/>
            <a:ext cx="3389976" cy="1318357"/>
          </a:xfrm>
          <a:prstGeom prst="roundRect">
            <a:avLst>
              <a:gd name="adj" fmla="val 1050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2740997-C28E-664F-BF26-A43C7BFB0266}"/>
              </a:ext>
            </a:extLst>
          </p:cNvPr>
          <p:cNvSpPr>
            <a:spLocks noChangeAspect="1"/>
          </p:cNvSpPr>
          <p:nvPr/>
        </p:nvSpPr>
        <p:spPr>
          <a:xfrm>
            <a:off x="3649490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2231A4-3E2F-3343-AC03-4B027AAD6D0E}"/>
              </a:ext>
            </a:extLst>
          </p:cNvPr>
          <p:cNvCxnSpPr/>
          <p:nvPr/>
        </p:nvCxnSpPr>
        <p:spPr>
          <a:xfrm>
            <a:off x="3400213" y="2173941"/>
            <a:ext cx="0" cy="131835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9B67A518-406D-AA43-9D14-8F28CF2715DC}"/>
              </a:ext>
            </a:extLst>
          </p:cNvPr>
          <p:cNvSpPr/>
          <p:nvPr/>
        </p:nvSpPr>
        <p:spPr>
          <a:xfrm>
            <a:off x="1453112" y="2794689"/>
            <a:ext cx="1771087" cy="121962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2E3F3237-280E-9245-AD78-57BA81E79AB4}"/>
              </a:ext>
            </a:extLst>
          </p:cNvPr>
          <p:cNvSpPr/>
          <p:nvPr/>
        </p:nvSpPr>
        <p:spPr>
          <a:xfrm rot="10800000">
            <a:off x="3823200" y="2290858"/>
            <a:ext cx="110847" cy="108452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6BE76-9906-314C-9CDB-CDB371C8F97E}"/>
              </a:ext>
            </a:extLst>
          </p:cNvPr>
          <p:cNvSpPr/>
          <p:nvPr/>
        </p:nvSpPr>
        <p:spPr>
          <a:xfrm>
            <a:off x="3811470" y="2624457"/>
            <a:ext cx="172322" cy="417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3FB05B8C-BF05-9449-8C7F-71D8048FA59C}"/>
              </a:ext>
            </a:extLst>
          </p:cNvPr>
          <p:cNvSpPr>
            <a:spLocks noChangeAspect="1"/>
          </p:cNvSpPr>
          <p:nvPr/>
        </p:nvSpPr>
        <p:spPr>
          <a:xfrm rot="10800000">
            <a:off x="4059277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FF8CA2C0-52CB-AE48-8C9E-5EA20470F1DA}"/>
              </a:ext>
            </a:extLst>
          </p:cNvPr>
          <p:cNvSpPr>
            <a:spLocks noChangeAspect="1"/>
          </p:cNvSpPr>
          <p:nvPr/>
        </p:nvSpPr>
        <p:spPr>
          <a:xfrm rot="5400000">
            <a:off x="4125508" y="2624456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8E513299-7203-AA48-80FE-236D8C10BB0A}"/>
              </a:ext>
            </a:extLst>
          </p:cNvPr>
          <p:cNvSpPr>
            <a:spLocks noChangeAspect="1"/>
          </p:cNvSpPr>
          <p:nvPr/>
        </p:nvSpPr>
        <p:spPr>
          <a:xfrm rot="16200000">
            <a:off x="4535295" y="2622910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0C97A59B-ED16-A449-B16F-FB87EB09DB10}"/>
              </a:ext>
            </a:extLst>
          </p:cNvPr>
          <p:cNvSpPr>
            <a:spLocks noChangeAspect="1"/>
          </p:cNvSpPr>
          <p:nvPr/>
        </p:nvSpPr>
        <p:spPr>
          <a:xfrm>
            <a:off x="4594294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4BF147E-D16F-2044-9C57-A4B24C418307}"/>
              </a:ext>
            </a:extLst>
          </p:cNvPr>
          <p:cNvSpPr>
            <a:spLocks noChangeAspect="1"/>
          </p:cNvSpPr>
          <p:nvPr/>
        </p:nvSpPr>
        <p:spPr>
          <a:xfrm rot="10800000">
            <a:off x="5004081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CCCBF997-16F0-E249-BF8C-93B2544F4075}"/>
              </a:ext>
            </a:extLst>
          </p:cNvPr>
          <p:cNvSpPr>
            <a:spLocks noChangeAspect="1"/>
          </p:cNvSpPr>
          <p:nvPr/>
        </p:nvSpPr>
        <p:spPr>
          <a:xfrm rot="5400000">
            <a:off x="5070312" y="2624456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7B128B1F-4DAA-6449-AD41-48C9DCC04E6A}"/>
              </a:ext>
            </a:extLst>
          </p:cNvPr>
          <p:cNvSpPr>
            <a:spLocks noChangeAspect="1"/>
          </p:cNvSpPr>
          <p:nvPr/>
        </p:nvSpPr>
        <p:spPr>
          <a:xfrm rot="16200000">
            <a:off x="5480099" y="2622910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8DB8BC86-AECE-AB4D-9FC1-DE2EE23FEF86}"/>
              </a:ext>
            </a:extLst>
          </p:cNvPr>
          <p:cNvSpPr>
            <a:spLocks noChangeAspect="1"/>
          </p:cNvSpPr>
          <p:nvPr/>
        </p:nvSpPr>
        <p:spPr>
          <a:xfrm>
            <a:off x="5539098" y="2621363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BE13D2FB-52E1-634F-8EDA-24B129064D0B}"/>
              </a:ext>
            </a:extLst>
          </p:cNvPr>
          <p:cNvSpPr>
            <a:spLocks noChangeAspect="1"/>
          </p:cNvSpPr>
          <p:nvPr/>
        </p:nvSpPr>
        <p:spPr>
          <a:xfrm rot="10800000">
            <a:off x="5948885" y="2621363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529181E4-0E88-A04A-A539-E4BC5F94C337}"/>
              </a:ext>
            </a:extLst>
          </p:cNvPr>
          <p:cNvSpPr/>
          <p:nvPr/>
        </p:nvSpPr>
        <p:spPr>
          <a:xfrm rot="10800000">
            <a:off x="6419793" y="3047131"/>
            <a:ext cx="153530" cy="394580"/>
          </a:xfrm>
          <a:prstGeom prst="leftBracket">
            <a:avLst>
              <a:gd name="adj" fmla="val 3162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6D6D74-3CBF-5A45-909E-0C0A8647594A}"/>
              </a:ext>
            </a:extLst>
          </p:cNvPr>
          <p:cNvCxnSpPr>
            <a:cxnSpLocks/>
          </p:cNvCxnSpPr>
          <p:nvPr/>
        </p:nvCxnSpPr>
        <p:spPr>
          <a:xfrm>
            <a:off x="3400213" y="2831226"/>
            <a:ext cx="10068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B793358-3F1B-304D-8A64-A24C303A2B1B}"/>
              </a:ext>
            </a:extLst>
          </p:cNvPr>
          <p:cNvCxnSpPr>
            <a:cxnSpLocks/>
            <a:endCxn id="44" idx="3"/>
          </p:cNvCxnSpPr>
          <p:nvPr/>
        </p:nvCxnSpPr>
        <p:spPr>
          <a:xfrm>
            <a:off x="3394183" y="2831226"/>
            <a:ext cx="589609" cy="18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>
            <a:extLst>
              <a:ext uri="{FF2B5EF4-FFF2-40B4-BE49-F238E27FC236}">
                <a16:creationId xmlns:a16="http://schemas.microsoft.com/office/drawing/2014/main" id="{F6C14FE5-9A78-DD4A-B228-9EB103202366}"/>
              </a:ext>
            </a:extLst>
          </p:cNvPr>
          <p:cNvSpPr/>
          <p:nvPr/>
        </p:nvSpPr>
        <p:spPr>
          <a:xfrm rot="14423779">
            <a:off x="4298359" y="2449693"/>
            <a:ext cx="1257718" cy="1533324"/>
          </a:xfrm>
          <a:prstGeom prst="arc">
            <a:avLst>
              <a:gd name="adj1" fmla="val 17459891"/>
              <a:gd name="adj2" fmla="val 2022785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989C868-EBAB-5F4D-96E9-D101B8BAF372}"/>
              </a:ext>
            </a:extLst>
          </p:cNvPr>
          <p:cNvSpPr/>
          <p:nvPr/>
        </p:nvSpPr>
        <p:spPr>
          <a:xfrm rot="14048605">
            <a:off x="4339432" y="2397383"/>
            <a:ext cx="1257718" cy="1533324"/>
          </a:xfrm>
          <a:prstGeom prst="arc">
            <a:avLst>
              <a:gd name="adj1" fmla="val 17343127"/>
              <a:gd name="adj2" fmla="val 2022785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19077A33-4B5F-684C-9E2F-2868F370118A}"/>
              </a:ext>
            </a:extLst>
          </p:cNvPr>
          <p:cNvSpPr/>
          <p:nvPr/>
        </p:nvSpPr>
        <p:spPr>
          <a:xfrm rot="14048605">
            <a:off x="4339433" y="2397383"/>
            <a:ext cx="1257718" cy="1533324"/>
          </a:xfrm>
          <a:prstGeom prst="arc">
            <a:avLst>
              <a:gd name="adj1" fmla="val 18458506"/>
              <a:gd name="adj2" fmla="val 20227852"/>
            </a:avLst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882BC870-D4D1-ED47-AB37-90A9E42FB5CA}"/>
              </a:ext>
            </a:extLst>
          </p:cNvPr>
          <p:cNvSpPr/>
          <p:nvPr/>
        </p:nvSpPr>
        <p:spPr>
          <a:xfrm rot="14423779">
            <a:off x="4298359" y="2449693"/>
            <a:ext cx="1257718" cy="1533324"/>
          </a:xfrm>
          <a:prstGeom prst="arc">
            <a:avLst>
              <a:gd name="adj1" fmla="val 18233944"/>
              <a:gd name="adj2" fmla="val 20227852"/>
            </a:avLst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23F18AC8-D106-DA4F-A441-0C43484B7BDE}"/>
              </a:ext>
            </a:extLst>
          </p:cNvPr>
          <p:cNvSpPr/>
          <p:nvPr/>
        </p:nvSpPr>
        <p:spPr>
          <a:xfrm rot="17750930">
            <a:off x="4150996" y="3141713"/>
            <a:ext cx="1257718" cy="1533324"/>
          </a:xfrm>
          <a:prstGeom prst="arc">
            <a:avLst>
              <a:gd name="adj1" fmla="val 17343127"/>
              <a:gd name="adj2" fmla="val 2049069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E90E02BD-85F7-C04E-9017-5ECA85175083}"/>
              </a:ext>
            </a:extLst>
          </p:cNvPr>
          <p:cNvSpPr/>
          <p:nvPr/>
        </p:nvSpPr>
        <p:spPr>
          <a:xfrm rot="17156387">
            <a:off x="4234393" y="3045164"/>
            <a:ext cx="1257718" cy="1533324"/>
          </a:xfrm>
          <a:prstGeom prst="arc">
            <a:avLst>
              <a:gd name="adj1" fmla="val 17343127"/>
              <a:gd name="adj2" fmla="val 20922675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7B7644C9-445A-3243-A5C8-15F94FFDB7E4}"/>
              </a:ext>
            </a:extLst>
          </p:cNvPr>
          <p:cNvSpPr/>
          <p:nvPr/>
        </p:nvSpPr>
        <p:spPr>
          <a:xfrm rot="17750930">
            <a:off x="4084765" y="3090352"/>
            <a:ext cx="1257718" cy="1533324"/>
          </a:xfrm>
          <a:prstGeom prst="arc">
            <a:avLst>
              <a:gd name="adj1" fmla="val 17343127"/>
              <a:gd name="adj2" fmla="val 2098748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14F45D2A-FAFA-B846-A402-689B6655658B}"/>
              </a:ext>
            </a:extLst>
          </p:cNvPr>
          <p:cNvSpPr/>
          <p:nvPr/>
        </p:nvSpPr>
        <p:spPr>
          <a:xfrm rot="17156387">
            <a:off x="4177356" y="2988339"/>
            <a:ext cx="1257718" cy="1533324"/>
          </a:xfrm>
          <a:prstGeom prst="arc">
            <a:avLst>
              <a:gd name="adj1" fmla="val 17343127"/>
              <a:gd name="adj2" fmla="val 2134657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6E2D172-B9B1-E24C-ABF1-A32EBF911DC2}"/>
              </a:ext>
            </a:extLst>
          </p:cNvPr>
          <p:cNvSpPr/>
          <p:nvPr/>
        </p:nvSpPr>
        <p:spPr>
          <a:xfrm rot="10547217">
            <a:off x="4605577" y="1672227"/>
            <a:ext cx="1031199" cy="1533324"/>
          </a:xfrm>
          <a:prstGeom prst="arc">
            <a:avLst>
              <a:gd name="adj1" fmla="val 17343127"/>
              <a:gd name="adj2" fmla="val 1981912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20AF0F2C-BEA6-984C-BBDD-BA8408A0F439}"/>
              </a:ext>
            </a:extLst>
          </p:cNvPr>
          <p:cNvSpPr/>
          <p:nvPr/>
        </p:nvSpPr>
        <p:spPr>
          <a:xfrm rot="11433527">
            <a:off x="4771562" y="1739060"/>
            <a:ext cx="1031199" cy="1533324"/>
          </a:xfrm>
          <a:prstGeom prst="arc">
            <a:avLst>
              <a:gd name="adj1" fmla="val 17343127"/>
              <a:gd name="adj2" fmla="val 19929154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8984FA54-094A-A843-874F-3CD4A0168E30}"/>
              </a:ext>
            </a:extLst>
          </p:cNvPr>
          <p:cNvSpPr/>
          <p:nvPr/>
        </p:nvSpPr>
        <p:spPr>
          <a:xfrm rot="11433527">
            <a:off x="4754099" y="1782587"/>
            <a:ext cx="1031199" cy="1533324"/>
          </a:xfrm>
          <a:prstGeom prst="arc">
            <a:avLst>
              <a:gd name="adj1" fmla="val 17343127"/>
              <a:gd name="adj2" fmla="val 2015584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01617756-506A-0C40-BF36-21DC8F166DD2}"/>
              </a:ext>
            </a:extLst>
          </p:cNvPr>
          <p:cNvSpPr/>
          <p:nvPr/>
        </p:nvSpPr>
        <p:spPr>
          <a:xfrm rot="10547217">
            <a:off x="4581030" y="1712018"/>
            <a:ext cx="1031199" cy="1533324"/>
          </a:xfrm>
          <a:prstGeom prst="arc">
            <a:avLst>
              <a:gd name="adj1" fmla="val 17343127"/>
              <a:gd name="adj2" fmla="val 19929154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7EB847CE-9133-E44A-B8CB-186948A246A0}"/>
              </a:ext>
            </a:extLst>
          </p:cNvPr>
          <p:cNvSpPr/>
          <p:nvPr/>
        </p:nvSpPr>
        <p:spPr>
          <a:xfrm rot="10547217">
            <a:off x="4565812" y="1788471"/>
            <a:ext cx="1031199" cy="1533324"/>
          </a:xfrm>
          <a:prstGeom prst="arc">
            <a:avLst>
              <a:gd name="adj1" fmla="val 17343127"/>
              <a:gd name="adj2" fmla="val 20187175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5CA84845-A6FA-564A-A311-823F7DFC9090}"/>
              </a:ext>
            </a:extLst>
          </p:cNvPr>
          <p:cNvSpPr/>
          <p:nvPr/>
        </p:nvSpPr>
        <p:spPr>
          <a:xfrm rot="10392009">
            <a:off x="4521463" y="1777572"/>
            <a:ext cx="1031199" cy="1533324"/>
          </a:xfrm>
          <a:prstGeom prst="arc">
            <a:avLst>
              <a:gd name="adj1" fmla="val 17343127"/>
              <a:gd name="adj2" fmla="val 19985166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52893CBB-FD01-414F-963B-FB20897017C5}"/>
              </a:ext>
            </a:extLst>
          </p:cNvPr>
          <p:cNvSpPr/>
          <p:nvPr/>
        </p:nvSpPr>
        <p:spPr>
          <a:xfrm rot="10392009">
            <a:off x="4568989" y="1826128"/>
            <a:ext cx="897238" cy="1533324"/>
          </a:xfrm>
          <a:prstGeom prst="arc">
            <a:avLst>
              <a:gd name="adj1" fmla="val 17343127"/>
              <a:gd name="adj2" fmla="val 2022817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E13B9FFC-FD00-CB47-A461-5A5FBD6C7DE2}"/>
              </a:ext>
            </a:extLst>
          </p:cNvPr>
          <p:cNvSpPr/>
          <p:nvPr/>
        </p:nvSpPr>
        <p:spPr>
          <a:xfrm rot="10392009">
            <a:off x="4503023" y="1804879"/>
            <a:ext cx="1031199" cy="1533324"/>
          </a:xfrm>
          <a:prstGeom prst="arc">
            <a:avLst>
              <a:gd name="adj1" fmla="val 17343127"/>
              <a:gd name="adj2" fmla="val 19985166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03A91F5-B5FA-E040-9C91-12E94DA501EF}"/>
              </a:ext>
            </a:extLst>
          </p:cNvPr>
          <p:cNvSpPr txBox="1"/>
          <p:nvPr/>
        </p:nvSpPr>
        <p:spPr>
          <a:xfrm>
            <a:off x="3554154" y="251616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EBEAFDC-53B8-354D-9E71-521337701E59}"/>
              </a:ext>
            </a:extLst>
          </p:cNvPr>
          <p:cNvSpPr txBox="1"/>
          <p:nvPr/>
        </p:nvSpPr>
        <p:spPr>
          <a:xfrm>
            <a:off x="2325312" y="24203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𝛾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DD62C71-A610-F34A-B952-08AE4634BCE2}"/>
              </a:ext>
            </a:extLst>
          </p:cNvPr>
          <p:cNvSpPr txBox="1"/>
          <p:nvPr/>
        </p:nvSpPr>
        <p:spPr>
          <a:xfrm>
            <a:off x="1660457" y="3394404"/>
            <a:ext cx="161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PHOTOCATHODE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F923A95-9D0F-7A49-9088-A70E04986442}"/>
              </a:ext>
            </a:extLst>
          </p:cNvPr>
          <p:cNvCxnSpPr>
            <a:cxnSpLocks/>
          </p:cNvCxnSpPr>
          <p:nvPr/>
        </p:nvCxnSpPr>
        <p:spPr>
          <a:xfrm flipV="1">
            <a:off x="3190978" y="3092270"/>
            <a:ext cx="157860" cy="551925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605EDE9-1461-1545-9CFB-9217EDF2F241}"/>
              </a:ext>
            </a:extLst>
          </p:cNvPr>
          <p:cNvCxnSpPr>
            <a:cxnSpLocks/>
          </p:cNvCxnSpPr>
          <p:nvPr/>
        </p:nvCxnSpPr>
        <p:spPr>
          <a:xfrm flipH="1">
            <a:off x="1694230" y="3644195"/>
            <a:ext cx="1490164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77648F3-A4B4-8940-B087-E9CC4707481B}"/>
              </a:ext>
            </a:extLst>
          </p:cNvPr>
          <p:cNvSpPr txBox="1"/>
          <p:nvPr/>
        </p:nvSpPr>
        <p:spPr>
          <a:xfrm>
            <a:off x="1765906" y="184559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FOCUSING ELECTRODE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D7CCC30-6878-7648-AE63-C0CF24D1D215}"/>
              </a:ext>
            </a:extLst>
          </p:cNvPr>
          <p:cNvCxnSpPr>
            <a:cxnSpLocks/>
          </p:cNvCxnSpPr>
          <p:nvPr/>
        </p:nvCxnSpPr>
        <p:spPr>
          <a:xfrm flipH="1">
            <a:off x="1814034" y="2095053"/>
            <a:ext cx="206458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D53DAED-0E4B-7B47-B86E-9C406A9E077D}"/>
              </a:ext>
            </a:extLst>
          </p:cNvPr>
          <p:cNvCxnSpPr>
            <a:cxnSpLocks/>
          </p:cNvCxnSpPr>
          <p:nvPr/>
        </p:nvCxnSpPr>
        <p:spPr>
          <a:xfrm flipH="1" flipV="1">
            <a:off x="3883685" y="2112089"/>
            <a:ext cx="61241" cy="169691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176E93C-DEFF-6C42-9E97-A740038AB37E}"/>
              </a:ext>
            </a:extLst>
          </p:cNvPr>
          <p:cNvSpPr txBox="1"/>
          <p:nvPr/>
        </p:nvSpPr>
        <p:spPr>
          <a:xfrm>
            <a:off x="3747314" y="3560534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DYNODE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9D4CB52-0C43-CB42-93AE-331684E0B45C}"/>
              </a:ext>
            </a:extLst>
          </p:cNvPr>
          <p:cNvCxnSpPr>
            <a:cxnSpLocks/>
          </p:cNvCxnSpPr>
          <p:nvPr/>
        </p:nvCxnSpPr>
        <p:spPr>
          <a:xfrm flipH="1" flipV="1">
            <a:off x="3823200" y="3805620"/>
            <a:ext cx="799143" cy="620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CADBBA0-7B8C-104D-8197-A9AAC15B1901}"/>
              </a:ext>
            </a:extLst>
          </p:cNvPr>
          <p:cNvCxnSpPr>
            <a:cxnSpLocks/>
          </p:cNvCxnSpPr>
          <p:nvPr/>
        </p:nvCxnSpPr>
        <p:spPr>
          <a:xfrm flipH="1">
            <a:off x="4639805" y="3368232"/>
            <a:ext cx="172700" cy="44794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6FF3CCCF-AD1D-BD4A-9E27-AC6877561A68}"/>
              </a:ext>
            </a:extLst>
          </p:cNvPr>
          <p:cNvSpPr txBox="1"/>
          <p:nvPr/>
        </p:nvSpPr>
        <p:spPr>
          <a:xfrm>
            <a:off x="5694002" y="2182113"/>
            <a:ext cx="961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VACUUM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7287E14-48E6-9844-8406-097FCE1E5E76}"/>
              </a:ext>
            </a:extLst>
          </p:cNvPr>
          <p:cNvSpPr txBox="1"/>
          <p:nvPr/>
        </p:nvSpPr>
        <p:spPr>
          <a:xfrm>
            <a:off x="5696798" y="356855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592FAF0-C965-2C4E-895F-6D5E3A90DAD3}"/>
              </a:ext>
            </a:extLst>
          </p:cNvPr>
          <p:cNvCxnSpPr>
            <a:cxnSpLocks/>
          </p:cNvCxnSpPr>
          <p:nvPr/>
        </p:nvCxnSpPr>
        <p:spPr>
          <a:xfrm flipH="1" flipV="1">
            <a:off x="5793586" y="3816237"/>
            <a:ext cx="661241" cy="611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F8FB924-A786-D346-AA99-B906B7F5E847}"/>
              </a:ext>
            </a:extLst>
          </p:cNvPr>
          <p:cNvCxnSpPr>
            <a:cxnSpLocks/>
          </p:cNvCxnSpPr>
          <p:nvPr/>
        </p:nvCxnSpPr>
        <p:spPr>
          <a:xfrm flipH="1">
            <a:off x="6456784" y="3340202"/>
            <a:ext cx="102484" cy="47597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EF07B-0519-2A4F-87DC-2C8AFF344F4A}"/>
              </a:ext>
            </a:extLst>
          </p:cNvPr>
          <p:cNvSpPr txBox="1"/>
          <p:nvPr/>
        </p:nvSpPr>
        <p:spPr>
          <a:xfrm>
            <a:off x="5045273" y="1848529"/>
            <a:ext cx="1712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CONNECTOR PINS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CA6AFDF-2CCA-5D4F-93B2-5D0A62B4811F}"/>
              </a:ext>
            </a:extLst>
          </p:cNvPr>
          <p:cNvCxnSpPr>
            <a:cxnSpLocks/>
          </p:cNvCxnSpPr>
          <p:nvPr/>
        </p:nvCxnSpPr>
        <p:spPr>
          <a:xfrm flipH="1">
            <a:off x="5093402" y="2097990"/>
            <a:ext cx="1572994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A2E889C-F50C-2F48-A6B2-5CE5DEABD514}"/>
              </a:ext>
            </a:extLst>
          </p:cNvPr>
          <p:cNvCxnSpPr>
            <a:cxnSpLocks/>
          </p:cNvCxnSpPr>
          <p:nvPr/>
        </p:nvCxnSpPr>
        <p:spPr>
          <a:xfrm flipH="1" flipV="1">
            <a:off x="6673175" y="2095054"/>
            <a:ext cx="132491" cy="287854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0322DD-7581-F045-AB4B-803788987086}"/>
              </a:ext>
            </a:extLst>
          </p:cNvPr>
          <p:cNvSpPr/>
          <p:nvPr/>
        </p:nvSpPr>
        <p:spPr>
          <a:xfrm>
            <a:off x="1330036" y="1825019"/>
            <a:ext cx="5943600" cy="2083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22E4364C-A6C0-C245-8E18-DC3AF0EF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09" y="4107617"/>
            <a:ext cx="5235026" cy="22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BFF950-F82E-BA4F-8691-E73E2089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0" y="88900"/>
            <a:ext cx="57023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1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DADD2-A1AD-654F-ABCA-888C96CB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81" y="0"/>
            <a:ext cx="9438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C4AFA-4E75-5A42-AD7D-10934242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97" y="0"/>
            <a:ext cx="7559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3D387A-9D48-674B-8C1C-B300BBDC7CC3}"/>
              </a:ext>
            </a:extLst>
          </p:cNvPr>
          <p:cNvSpPr/>
          <p:nvPr/>
        </p:nvSpPr>
        <p:spPr>
          <a:xfrm>
            <a:off x="2683239" y="1469036"/>
            <a:ext cx="3312827" cy="28031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1122B-7277-6247-A37B-4B795496487C}"/>
              </a:ext>
            </a:extLst>
          </p:cNvPr>
          <p:cNvSpPr/>
          <p:nvPr/>
        </p:nvSpPr>
        <p:spPr>
          <a:xfrm>
            <a:off x="5996066" y="1469035"/>
            <a:ext cx="3312827" cy="28031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92AAB4-9E02-2F4C-9FC4-6291760C1902}"/>
              </a:ext>
            </a:extLst>
          </p:cNvPr>
          <p:cNvCxnSpPr>
            <a:cxnSpLocks/>
          </p:cNvCxnSpPr>
          <p:nvPr/>
        </p:nvCxnSpPr>
        <p:spPr>
          <a:xfrm flipH="1">
            <a:off x="5521961" y="2870616"/>
            <a:ext cx="104647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6150C3-69F1-DB4E-A998-2D732D438363}"/>
              </a:ext>
            </a:extLst>
          </p:cNvPr>
          <p:cNvSpPr txBox="1"/>
          <p:nvPr/>
        </p:nvSpPr>
        <p:spPr>
          <a:xfrm>
            <a:off x="5944524" y="2556699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E-FIELD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A6413C-A77E-6E46-8DD1-F51E5E1C3075}"/>
              </a:ext>
            </a:extLst>
          </p:cNvPr>
          <p:cNvGrpSpPr/>
          <p:nvPr/>
        </p:nvGrpSpPr>
        <p:grpSpPr>
          <a:xfrm>
            <a:off x="5546817" y="1443296"/>
            <a:ext cx="287258" cy="461665"/>
            <a:chOff x="5347960" y="322707"/>
            <a:chExt cx="287258" cy="461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AF6271-3F1F-8249-9785-BBE2E0C8DB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A20EF0-D8BE-CF49-813F-91426D41BAE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7BB34A-AE27-624C-AA17-BCB88909BA46}"/>
              </a:ext>
            </a:extLst>
          </p:cNvPr>
          <p:cNvGrpSpPr/>
          <p:nvPr/>
        </p:nvGrpSpPr>
        <p:grpSpPr>
          <a:xfrm>
            <a:off x="5546816" y="1788023"/>
            <a:ext cx="287258" cy="461665"/>
            <a:chOff x="5347960" y="322707"/>
            <a:chExt cx="287258" cy="4616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29205-4D04-0644-82E7-D4DF6F4053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F552E1-5B7F-0C41-8FCC-1607B8B00C70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B9150-BB63-204A-A67F-FF54ABA23518}"/>
              </a:ext>
            </a:extLst>
          </p:cNvPr>
          <p:cNvGrpSpPr/>
          <p:nvPr/>
        </p:nvGrpSpPr>
        <p:grpSpPr>
          <a:xfrm>
            <a:off x="5549838" y="2111426"/>
            <a:ext cx="287258" cy="461665"/>
            <a:chOff x="5347960" y="322707"/>
            <a:chExt cx="287258" cy="46166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075EB1-9104-E743-8E3E-0F168CCEB0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C83FF-0F79-CC47-BEED-F7C3A196F407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4A1CBE-A8BF-5548-B4BF-1CD9974C56B4}"/>
              </a:ext>
            </a:extLst>
          </p:cNvPr>
          <p:cNvGrpSpPr/>
          <p:nvPr/>
        </p:nvGrpSpPr>
        <p:grpSpPr>
          <a:xfrm>
            <a:off x="5546817" y="2968072"/>
            <a:ext cx="287258" cy="461665"/>
            <a:chOff x="5347960" y="322707"/>
            <a:chExt cx="287258" cy="46166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C11E0D4-232A-1549-AA21-99BB44EE3A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915FD2-37FC-6246-9A75-95D7842CEA44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63BEE1-5E11-2A46-892A-1BF442D18F4B}"/>
              </a:ext>
            </a:extLst>
          </p:cNvPr>
          <p:cNvGrpSpPr/>
          <p:nvPr/>
        </p:nvGrpSpPr>
        <p:grpSpPr>
          <a:xfrm>
            <a:off x="5546816" y="3312799"/>
            <a:ext cx="287258" cy="461665"/>
            <a:chOff x="5347960" y="322707"/>
            <a:chExt cx="287258" cy="46166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C0490C4-E1FD-9F40-81EA-54B09B551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0CDEF0-6FD3-2249-AC13-E8185C50D11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F5C2CE-3C85-6940-A24C-1E1F976C9120}"/>
              </a:ext>
            </a:extLst>
          </p:cNvPr>
          <p:cNvGrpSpPr/>
          <p:nvPr/>
        </p:nvGrpSpPr>
        <p:grpSpPr>
          <a:xfrm>
            <a:off x="5549838" y="3636202"/>
            <a:ext cx="287258" cy="461665"/>
            <a:chOff x="5347960" y="322707"/>
            <a:chExt cx="287258" cy="46166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C526B9-FA96-F545-9226-4963D59A1B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845445-F270-5548-85FE-3B36571BDD7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DD1EBC8-8B70-4C4D-8A41-D281A5DAF6C2}"/>
              </a:ext>
            </a:extLst>
          </p:cNvPr>
          <p:cNvGrpSpPr/>
          <p:nvPr/>
        </p:nvGrpSpPr>
        <p:grpSpPr>
          <a:xfrm>
            <a:off x="6073252" y="3040741"/>
            <a:ext cx="316112" cy="369332"/>
            <a:chOff x="6073252" y="3040741"/>
            <a:chExt cx="316112" cy="36933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804950E-3863-204E-84BA-51982D846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71BFC-A93D-9149-9817-561C5B0A0C80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12A645-8261-B24E-BD06-9B47121C5ECE}"/>
              </a:ext>
            </a:extLst>
          </p:cNvPr>
          <p:cNvGrpSpPr/>
          <p:nvPr/>
        </p:nvGrpSpPr>
        <p:grpSpPr>
          <a:xfrm>
            <a:off x="6073252" y="3392424"/>
            <a:ext cx="316112" cy="369332"/>
            <a:chOff x="6073252" y="3040741"/>
            <a:chExt cx="316112" cy="36933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8B6E996-BD53-0342-841F-3B6AE453D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FF115A-1FED-6C4B-80CF-AB50BFF62954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478349-F6EF-4C42-B340-0079066B13F8}"/>
              </a:ext>
            </a:extLst>
          </p:cNvPr>
          <p:cNvGrpSpPr/>
          <p:nvPr/>
        </p:nvGrpSpPr>
        <p:grpSpPr>
          <a:xfrm>
            <a:off x="6072090" y="3728535"/>
            <a:ext cx="316112" cy="369332"/>
            <a:chOff x="6073252" y="3040741"/>
            <a:chExt cx="316112" cy="36933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B82B72-C951-C84B-B83D-117A8A1EF7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303938-94E7-6F45-BE4D-34EFD93731C5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7A8D607-2251-974D-81D5-57D8B5669A95}"/>
              </a:ext>
            </a:extLst>
          </p:cNvPr>
          <p:cNvGrpSpPr/>
          <p:nvPr/>
        </p:nvGrpSpPr>
        <p:grpSpPr>
          <a:xfrm>
            <a:off x="6459488" y="3040741"/>
            <a:ext cx="316112" cy="369332"/>
            <a:chOff x="6073252" y="3040741"/>
            <a:chExt cx="316112" cy="36933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7F8501-82FD-4F48-ADAD-AAF1DF637C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8C04CFA-370C-8C43-834E-CF72DA847546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42E3F8-B0B6-D040-86E1-9DF61A0093F0}"/>
              </a:ext>
            </a:extLst>
          </p:cNvPr>
          <p:cNvGrpSpPr/>
          <p:nvPr/>
        </p:nvGrpSpPr>
        <p:grpSpPr>
          <a:xfrm>
            <a:off x="6455242" y="3393584"/>
            <a:ext cx="316112" cy="369332"/>
            <a:chOff x="6073252" y="3040741"/>
            <a:chExt cx="316112" cy="36933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51C394-D5A1-2A4C-9062-310E07D85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92F8AA-D020-A14E-A91E-0E9B96F551A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D4A94F-F68C-0347-9A6E-0E98AC8100DB}"/>
              </a:ext>
            </a:extLst>
          </p:cNvPr>
          <p:cNvGrpSpPr/>
          <p:nvPr/>
        </p:nvGrpSpPr>
        <p:grpSpPr>
          <a:xfrm>
            <a:off x="6455242" y="3728535"/>
            <a:ext cx="316112" cy="369332"/>
            <a:chOff x="6073252" y="3040741"/>
            <a:chExt cx="316112" cy="36933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A9370B4-0921-2447-98F5-EC27034F9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06F15C-92A7-3149-A017-0E280FEF5475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C2AFEC5-2214-9345-857B-FC4F3AB4EE42}"/>
              </a:ext>
            </a:extLst>
          </p:cNvPr>
          <p:cNvGrpSpPr/>
          <p:nvPr/>
        </p:nvGrpSpPr>
        <p:grpSpPr>
          <a:xfrm>
            <a:off x="6072090" y="1512328"/>
            <a:ext cx="316112" cy="369332"/>
            <a:chOff x="6073252" y="3040741"/>
            <a:chExt cx="316112" cy="36933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F0B86DD-4165-0847-A785-3EF2FC139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142B97-B8C1-AC4E-B217-DA35977FD919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809B14D-9C0E-D740-B0F4-0350AE38D19B}"/>
              </a:ext>
            </a:extLst>
          </p:cNvPr>
          <p:cNvGrpSpPr/>
          <p:nvPr/>
        </p:nvGrpSpPr>
        <p:grpSpPr>
          <a:xfrm>
            <a:off x="6072090" y="1864011"/>
            <a:ext cx="316112" cy="369332"/>
            <a:chOff x="6073252" y="3040741"/>
            <a:chExt cx="316112" cy="36933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698013-7987-E84E-8A1B-E0C0996FD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0D672C-56E0-034E-B1C3-6EA8196D6135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E1FCCA3-6450-994A-8B2D-BFD997D7DBD2}"/>
              </a:ext>
            </a:extLst>
          </p:cNvPr>
          <p:cNvGrpSpPr/>
          <p:nvPr/>
        </p:nvGrpSpPr>
        <p:grpSpPr>
          <a:xfrm>
            <a:off x="6063738" y="2194697"/>
            <a:ext cx="316112" cy="369332"/>
            <a:chOff x="6073252" y="3040741"/>
            <a:chExt cx="316112" cy="369332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8690FDF-FC67-8449-BA12-46A86D616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0F6875-BB6A-B841-A919-CBE1BEBCA0A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52E8AB-C5AB-1D4D-9897-6FD1ED0DBA7F}"/>
              </a:ext>
            </a:extLst>
          </p:cNvPr>
          <p:cNvGrpSpPr/>
          <p:nvPr/>
        </p:nvGrpSpPr>
        <p:grpSpPr>
          <a:xfrm>
            <a:off x="6458326" y="1512328"/>
            <a:ext cx="316112" cy="369332"/>
            <a:chOff x="6073252" y="3040741"/>
            <a:chExt cx="316112" cy="36933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EBE8E41-B58F-614E-957D-87880E708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4BEB747-4933-6F41-9ED6-A5D23AB5DE8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F3DDC86-F504-614D-A430-D57EF70C159C}"/>
              </a:ext>
            </a:extLst>
          </p:cNvPr>
          <p:cNvGrpSpPr/>
          <p:nvPr/>
        </p:nvGrpSpPr>
        <p:grpSpPr>
          <a:xfrm>
            <a:off x="6454080" y="1865171"/>
            <a:ext cx="316112" cy="369332"/>
            <a:chOff x="6073252" y="3040741"/>
            <a:chExt cx="316112" cy="36933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F100C8C-6176-584F-B348-19337CB532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7447D56-5A47-1349-9536-2947767D6EA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EFCFF4B-89F2-614D-AF8B-4492852B1E39}"/>
              </a:ext>
            </a:extLst>
          </p:cNvPr>
          <p:cNvGrpSpPr/>
          <p:nvPr/>
        </p:nvGrpSpPr>
        <p:grpSpPr>
          <a:xfrm>
            <a:off x="6450722" y="2190571"/>
            <a:ext cx="316112" cy="369332"/>
            <a:chOff x="6073252" y="3040741"/>
            <a:chExt cx="316112" cy="36933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9740175-54D9-0A44-9C8D-AD94D20D8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CD4DFD-2C6B-5544-9D2C-01E298B039B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85DE4ED-C604-3446-A7D7-D256E9EB1373}"/>
              </a:ext>
            </a:extLst>
          </p:cNvPr>
          <p:cNvGrpSpPr/>
          <p:nvPr/>
        </p:nvGrpSpPr>
        <p:grpSpPr>
          <a:xfrm>
            <a:off x="6969656" y="3040741"/>
            <a:ext cx="316112" cy="369332"/>
            <a:chOff x="6073252" y="3040741"/>
            <a:chExt cx="316112" cy="36933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DCF258A-2948-5740-9CDA-0CA1D6E01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565510-6988-EC4F-9403-666F7C7B1F6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12695A0-8CE2-B04A-9338-AF311519C680}"/>
              </a:ext>
            </a:extLst>
          </p:cNvPr>
          <p:cNvGrpSpPr/>
          <p:nvPr/>
        </p:nvGrpSpPr>
        <p:grpSpPr>
          <a:xfrm>
            <a:off x="6969656" y="3392424"/>
            <a:ext cx="316112" cy="369332"/>
            <a:chOff x="6073252" y="3040741"/>
            <a:chExt cx="316112" cy="36933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6E64A83-E396-104B-8CA4-D5B2C0A727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FC106DE-26ED-794E-91FE-BFE7935E4E7E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03A48-2181-9C40-904F-D2B014CDC793}"/>
              </a:ext>
            </a:extLst>
          </p:cNvPr>
          <p:cNvGrpSpPr/>
          <p:nvPr/>
        </p:nvGrpSpPr>
        <p:grpSpPr>
          <a:xfrm>
            <a:off x="6968494" y="3728535"/>
            <a:ext cx="316112" cy="369332"/>
            <a:chOff x="6073252" y="3040741"/>
            <a:chExt cx="316112" cy="36933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FDFC046-AFEE-CB4C-B737-42DB14553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4091A4-ED44-F841-9F9D-D57C85EFC686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1061DF3-D395-814E-B6BB-E40F1C766871}"/>
              </a:ext>
            </a:extLst>
          </p:cNvPr>
          <p:cNvGrpSpPr/>
          <p:nvPr/>
        </p:nvGrpSpPr>
        <p:grpSpPr>
          <a:xfrm>
            <a:off x="7355892" y="3040741"/>
            <a:ext cx="316112" cy="369332"/>
            <a:chOff x="6073252" y="3040741"/>
            <a:chExt cx="316112" cy="369332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6EA3BDC-536A-E845-BED2-E3AF6D2E4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D14E3A-91E3-3F45-A940-DDAD495585A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E99650F-B45D-A140-BE41-82E50BBCBED6}"/>
              </a:ext>
            </a:extLst>
          </p:cNvPr>
          <p:cNvGrpSpPr/>
          <p:nvPr/>
        </p:nvGrpSpPr>
        <p:grpSpPr>
          <a:xfrm>
            <a:off x="7351646" y="3393584"/>
            <a:ext cx="316112" cy="369332"/>
            <a:chOff x="6073252" y="3040741"/>
            <a:chExt cx="316112" cy="369332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A677E5E-D2F9-4A45-8D79-C09BE35318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79DAEF5-9E62-0141-86ED-CE58F7C299E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998820-430D-3747-984F-BCF5B0AEE9C2}"/>
              </a:ext>
            </a:extLst>
          </p:cNvPr>
          <p:cNvGrpSpPr/>
          <p:nvPr/>
        </p:nvGrpSpPr>
        <p:grpSpPr>
          <a:xfrm>
            <a:off x="7351646" y="3728535"/>
            <a:ext cx="316112" cy="369332"/>
            <a:chOff x="6073252" y="3040741"/>
            <a:chExt cx="316112" cy="36933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0B71509-FCCD-FB41-AAF2-23690C574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AE3D120-BC46-5741-A2EB-042B6F7A6CB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DE10F3E-7582-EA4E-B68C-38F2CBB71FA1}"/>
              </a:ext>
            </a:extLst>
          </p:cNvPr>
          <p:cNvGrpSpPr/>
          <p:nvPr/>
        </p:nvGrpSpPr>
        <p:grpSpPr>
          <a:xfrm>
            <a:off x="6968494" y="1512328"/>
            <a:ext cx="316112" cy="369332"/>
            <a:chOff x="6073252" y="3040741"/>
            <a:chExt cx="316112" cy="369332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073D433-0577-F847-B9EF-B369765963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5CB7719-E61B-B241-BA51-C2F41B234C4A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1484CF-8EF6-CF49-896F-CC064707FB1F}"/>
              </a:ext>
            </a:extLst>
          </p:cNvPr>
          <p:cNvGrpSpPr/>
          <p:nvPr/>
        </p:nvGrpSpPr>
        <p:grpSpPr>
          <a:xfrm>
            <a:off x="6968494" y="1864011"/>
            <a:ext cx="316112" cy="369332"/>
            <a:chOff x="6073252" y="3040741"/>
            <a:chExt cx="316112" cy="369332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8D65CF8-9121-8D49-898B-EE6E221B3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33EF5E7-FCF7-B14C-94A4-2FBFD00E5E82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0C60A6A-900A-C14E-B46C-8A3C4521B514}"/>
              </a:ext>
            </a:extLst>
          </p:cNvPr>
          <p:cNvGrpSpPr/>
          <p:nvPr/>
        </p:nvGrpSpPr>
        <p:grpSpPr>
          <a:xfrm>
            <a:off x="6960142" y="2194697"/>
            <a:ext cx="316112" cy="369332"/>
            <a:chOff x="6073252" y="3040741"/>
            <a:chExt cx="316112" cy="3693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9C2F0FE-371E-E942-B4C2-261AFCB6B4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6C5B6E0-535D-134F-882B-8D66AB20DA4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976DC54-92F7-4D4C-8377-4FB3183CF6B2}"/>
              </a:ext>
            </a:extLst>
          </p:cNvPr>
          <p:cNvGrpSpPr/>
          <p:nvPr/>
        </p:nvGrpSpPr>
        <p:grpSpPr>
          <a:xfrm>
            <a:off x="7354730" y="1512328"/>
            <a:ext cx="316112" cy="369332"/>
            <a:chOff x="6073252" y="3040741"/>
            <a:chExt cx="316112" cy="369332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454B653-F191-484E-8CF8-1753183407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4A325F9-1283-384B-BBAD-FACDAAD3276D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E802B8A-0144-CC43-B765-D47299DBA6C8}"/>
              </a:ext>
            </a:extLst>
          </p:cNvPr>
          <p:cNvGrpSpPr/>
          <p:nvPr/>
        </p:nvGrpSpPr>
        <p:grpSpPr>
          <a:xfrm>
            <a:off x="7350484" y="1865171"/>
            <a:ext cx="316112" cy="369332"/>
            <a:chOff x="6073252" y="3040741"/>
            <a:chExt cx="316112" cy="36933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E24118A-34A5-BE4A-B137-AE09AFF60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2F1B65-265E-424B-882B-EB666C3D148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A19226-6588-194F-9699-96E51362544A}"/>
              </a:ext>
            </a:extLst>
          </p:cNvPr>
          <p:cNvGrpSpPr/>
          <p:nvPr/>
        </p:nvGrpSpPr>
        <p:grpSpPr>
          <a:xfrm>
            <a:off x="7347126" y="2190571"/>
            <a:ext cx="316112" cy="369332"/>
            <a:chOff x="6073252" y="3040741"/>
            <a:chExt cx="316112" cy="369332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D052B89-E86B-D347-A7A1-6609082B4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C4DBE7-D077-E143-80B6-A98E7EFD7C46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7E0F3B4-9937-B04A-95FB-29BC49125E71}"/>
              </a:ext>
            </a:extLst>
          </p:cNvPr>
          <p:cNvGrpSpPr/>
          <p:nvPr/>
        </p:nvGrpSpPr>
        <p:grpSpPr>
          <a:xfrm>
            <a:off x="7724511" y="3031993"/>
            <a:ext cx="316112" cy="369332"/>
            <a:chOff x="6073252" y="3040741"/>
            <a:chExt cx="316112" cy="369332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19326D2-F4B1-7140-8084-8A517FB350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A0B4059-0438-B844-999A-F39E3674BF3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34616DC-A091-A94C-A90E-63864F3FB3B1}"/>
              </a:ext>
            </a:extLst>
          </p:cNvPr>
          <p:cNvGrpSpPr/>
          <p:nvPr/>
        </p:nvGrpSpPr>
        <p:grpSpPr>
          <a:xfrm>
            <a:off x="7724511" y="3383676"/>
            <a:ext cx="316112" cy="369332"/>
            <a:chOff x="6073252" y="3040741"/>
            <a:chExt cx="316112" cy="369332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5A626A0-109E-B94C-BFCE-CC9859D9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F3E2F4-1EF8-7246-934E-F007F82B999E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B2C5112-944D-5545-8A38-42546F7B8754}"/>
              </a:ext>
            </a:extLst>
          </p:cNvPr>
          <p:cNvGrpSpPr/>
          <p:nvPr/>
        </p:nvGrpSpPr>
        <p:grpSpPr>
          <a:xfrm>
            <a:off x="7723349" y="3719787"/>
            <a:ext cx="316112" cy="369332"/>
            <a:chOff x="6073252" y="3040741"/>
            <a:chExt cx="316112" cy="369332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1043235-91B5-3847-BB67-3846500DD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1C7606B-FA7F-6F44-8839-4EC7F39EE4A0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B0EBAF8-72A0-F84C-941A-DDA6D9358EEB}"/>
              </a:ext>
            </a:extLst>
          </p:cNvPr>
          <p:cNvGrpSpPr/>
          <p:nvPr/>
        </p:nvGrpSpPr>
        <p:grpSpPr>
          <a:xfrm>
            <a:off x="8110747" y="3031993"/>
            <a:ext cx="316112" cy="369332"/>
            <a:chOff x="6073252" y="3040741"/>
            <a:chExt cx="316112" cy="369332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6A44F6D-9DAE-974B-90B9-1358D31CCD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2BC655F-B3B3-0D45-B2A0-D67619F55603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9625D6D-864A-A646-B3B4-196008CC7F06}"/>
              </a:ext>
            </a:extLst>
          </p:cNvPr>
          <p:cNvGrpSpPr/>
          <p:nvPr/>
        </p:nvGrpSpPr>
        <p:grpSpPr>
          <a:xfrm>
            <a:off x="8106501" y="3384836"/>
            <a:ext cx="316112" cy="369332"/>
            <a:chOff x="6073252" y="3040741"/>
            <a:chExt cx="316112" cy="369332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A0F0BE9-67CD-474B-9E2A-EB293C679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B07F010-4A36-EB47-9DBF-E3420FC48F3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26C8DAD-FAF8-0F46-B1A1-A3886777E8A1}"/>
              </a:ext>
            </a:extLst>
          </p:cNvPr>
          <p:cNvGrpSpPr/>
          <p:nvPr/>
        </p:nvGrpSpPr>
        <p:grpSpPr>
          <a:xfrm>
            <a:off x="8106501" y="3719787"/>
            <a:ext cx="316112" cy="369332"/>
            <a:chOff x="6073252" y="3040741"/>
            <a:chExt cx="316112" cy="369332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7968B278-9AEE-A948-A267-634A5BB241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FDB3684-93BC-D742-9EAD-CCBCF8F4A7E0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122F7FD-A28E-9848-B5F5-78CB61D29167}"/>
              </a:ext>
            </a:extLst>
          </p:cNvPr>
          <p:cNvGrpSpPr/>
          <p:nvPr/>
        </p:nvGrpSpPr>
        <p:grpSpPr>
          <a:xfrm>
            <a:off x="7723349" y="1503580"/>
            <a:ext cx="316112" cy="369332"/>
            <a:chOff x="6073252" y="3040741"/>
            <a:chExt cx="316112" cy="369332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9C9F66B-A557-7D47-ACDA-C785B8841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3E81BD48-B9A4-0D46-BD99-0446FCDEC889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7B59564-DCB4-F64B-B770-05286E368D95}"/>
              </a:ext>
            </a:extLst>
          </p:cNvPr>
          <p:cNvGrpSpPr/>
          <p:nvPr/>
        </p:nvGrpSpPr>
        <p:grpSpPr>
          <a:xfrm>
            <a:off x="7723349" y="1855263"/>
            <a:ext cx="316112" cy="369332"/>
            <a:chOff x="6073252" y="3040741"/>
            <a:chExt cx="316112" cy="369332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081CB5D-C606-CE4F-BAC6-44344AE35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DDEA369-A993-E049-8CE4-17E33530925D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BF48E94-F0D3-3546-B0B4-712D0DF654F6}"/>
              </a:ext>
            </a:extLst>
          </p:cNvPr>
          <p:cNvGrpSpPr/>
          <p:nvPr/>
        </p:nvGrpSpPr>
        <p:grpSpPr>
          <a:xfrm>
            <a:off x="7714997" y="2185949"/>
            <a:ext cx="316112" cy="369332"/>
            <a:chOff x="6073252" y="3040741"/>
            <a:chExt cx="316112" cy="36933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0788A1C-6685-7746-9A17-E1D8011CC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D3B5EF7-0388-1F45-9204-2BDA0B1507F1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C94966F-9259-9A4D-B610-3A81DB87D079}"/>
              </a:ext>
            </a:extLst>
          </p:cNvPr>
          <p:cNvGrpSpPr/>
          <p:nvPr/>
        </p:nvGrpSpPr>
        <p:grpSpPr>
          <a:xfrm>
            <a:off x="8109585" y="1503580"/>
            <a:ext cx="316112" cy="369332"/>
            <a:chOff x="6073252" y="3040741"/>
            <a:chExt cx="316112" cy="369332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739C9F7-806F-8543-B058-4F221BA98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1F5ADE6-7898-3945-82B8-4A34787EF0E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FD5E1CB-F1EA-6C4E-8846-AC6A472BE200}"/>
              </a:ext>
            </a:extLst>
          </p:cNvPr>
          <p:cNvGrpSpPr/>
          <p:nvPr/>
        </p:nvGrpSpPr>
        <p:grpSpPr>
          <a:xfrm>
            <a:off x="8105339" y="1856423"/>
            <a:ext cx="316112" cy="369332"/>
            <a:chOff x="6073252" y="3040741"/>
            <a:chExt cx="316112" cy="36933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ECAAB0B-428E-524F-9D3D-FA448F8FD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3BC1CE0-CC19-744E-A7CB-94BCC626049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37338DD-132E-B646-9738-66E40EA46B57}"/>
              </a:ext>
            </a:extLst>
          </p:cNvPr>
          <p:cNvGrpSpPr/>
          <p:nvPr/>
        </p:nvGrpSpPr>
        <p:grpSpPr>
          <a:xfrm>
            <a:off x="8101981" y="2181823"/>
            <a:ext cx="316112" cy="369332"/>
            <a:chOff x="6073252" y="3040741"/>
            <a:chExt cx="316112" cy="369332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2987-292B-E541-B1D3-02753352B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33F92B9-CB94-3142-B892-5F1C3BCF1EE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B9B9B58-F87D-7A4C-833F-8272E452290E}"/>
              </a:ext>
            </a:extLst>
          </p:cNvPr>
          <p:cNvGrpSpPr/>
          <p:nvPr/>
        </p:nvGrpSpPr>
        <p:grpSpPr>
          <a:xfrm>
            <a:off x="8490970" y="3040741"/>
            <a:ext cx="316112" cy="369332"/>
            <a:chOff x="6073252" y="3040741"/>
            <a:chExt cx="316112" cy="369332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1FE8863-B2F5-0F45-B57C-E897D2536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EEF38420-4F5D-6345-B3F2-D787EC825444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0190690-1060-F84D-92BC-895622BAEB4E}"/>
              </a:ext>
            </a:extLst>
          </p:cNvPr>
          <p:cNvGrpSpPr/>
          <p:nvPr/>
        </p:nvGrpSpPr>
        <p:grpSpPr>
          <a:xfrm>
            <a:off x="8490970" y="3392424"/>
            <a:ext cx="316112" cy="369332"/>
            <a:chOff x="6073252" y="3040741"/>
            <a:chExt cx="316112" cy="369332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08A4410-3168-0348-9C07-C3EF0B3626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796260FE-30DA-D149-9844-3C0A292ECE5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D7F54F49-4952-D742-B705-2447691F9B14}"/>
              </a:ext>
            </a:extLst>
          </p:cNvPr>
          <p:cNvGrpSpPr/>
          <p:nvPr/>
        </p:nvGrpSpPr>
        <p:grpSpPr>
          <a:xfrm>
            <a:off x="8489808" y="3728535"/>
            <a:ext cx="316112" cy="369332"/>
            <a:chOff x="6073252" y="3040741"/>
            <a:chExt cx="316112" cy="369332"/>
          </a:xfrm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2378ADF8-DA89-7343-888B-C9A845BF68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4DF78B6-E15C-7346-8C24-359C4062926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5FE888A-1D12-954B-A979-8FDE2AE7E350}"/>
              </a:ext>
            </a:extLst>
          </p:cNvPr>
          <p:cNvGrpSpPr/>
          <p:nvPr/>
        </p:nvGrpSpPr>
        <p:grpSpPr>
          <a:xfrm>
            <a:off x="8877206" y="3040741"/>
            <a:ext cx="316112" cy="369332"/>
            <a:chOff x="6073252" y="3040741"/>
            <a:chExt cx="316112" cy="369332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0E1AC372-6237-804B-8789-90774D6B82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FACB60BD-069A-4F43-97B5-FBF74DED1CF2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7258A72-FDF9-6D4E-AAFB-3962DFADBEA2}"/>
              </a:ext>
            </a:extLst>
          </p:cNvPr>
          <p:cNvGrpSpPr/>
          <p:nvPr/>
        </p:nvGrpSpPr>
        <p:grpSpPr>
          <a:xfrm>
            <a:off x="8872960" y="3393584"/>
            <a:ext cx="316112" cy="369332"/>
            <a:chOff x="6073252" y="3040741"/>
            <a:chExt cx="316112" cy="369332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A9B618B-5634-C44A-8F72-1E9A555C2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5ECDF16-467B-C540-B175-32454149AB8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D32EB7E-61B0-5742-83D9-0132EF746078}"/>
              </a:ext>
            </a:extLst>
          </p:cNvPr>
          <p:cNvGrpSpPr/>
          <p:nvPr/>
        </p:nvGrpSpPr>
        <p:grpSpPr>
          <a:xfrm>
            <a:off x="8872960" y="3728535"/>
            <a:ext cx="316112" cy="369332"/>
            <a:chOff x="6073252" y="3040741"/>
            <a:chExt cx="316112" cy="369332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A8A9467-490D-4F4F-8056-925EFA6B5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4159BEA5-F4C8-5A49-80C0-FEC2A536678A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6E5F8C5-8F6B-BF4A-A540-0CF142B08F2F}"/>
              </a:ext>
            </a:extLst>
          </p:cNvPr>
          <p:cNvGrpSpPr/>
          <p:nvPr/>
        </p:nvGrpSpPr>
        <p:grpSpPr>
          <a:xfrm>
            <a:off x="8489808" y="1512328"/>
            <a:ext cx="316112" cy="369332"/>
            <a:chOff x="6073252" y="3040741"/>
            <a:chExt cx="316112" cy="369332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09028406-09A5-464B-BE56-DC3440B9AD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BB62A686-2F66-864E-BB44-727E023E4E2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874FB257-D592-184E-A3FF-07C9511149AA}"/>
              </a:ext>
            </a:extLst>
          </p:cNvPr>
          <p:cNvGrpSpPr/>
          <p:nvPr/>
        </p:nvGrpSpPr>
        <p:grpSpPr>
          <a:xfrm>
            <a:off x="8489808" y="1864011"/>
            <a:ext cx="316112" cy="369332"/>
            <a:chOff x="6073252" y="3040741"/>
            <a:chExt cx="316112" cy="369332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FF59E513-393A-C64F-834B-C889DA7E0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F8D89CF-97E7-3743-B70C-5EC2AB93B15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0B0C77B-578B-6E4B-AEEB-B3E426B6EF7E}"/>
              </a:ext>
            </a:extLst>
          </p:cNvPr>
          <p:cNvGrpSpPr/>
          <p:nvPr/>
        </p:nvGrpSpPr>
        <p:grpSpPr>
          <a:xfrm>
            <a:off x="8481456" y="2194697"/>
            <a:ext cx="316112" cy="369332"/>
            <a:chOff x="6073252" y="3040741"/>
            <a:chExt cx="316112" cy="369332"/>
          </a:xfrm>
        </p:grpSpPr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40D943C-ABBC-F94F-B79E-31B01D6D25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78E35F1-2C38-9F46-86F2-07026B6EC2D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7B3BB4E0-9E4A-1F4C-A925-F06F3911EDBD}"/>
              </a:ext>
            </a:extLst>
          </p:cNvPr>
          <p:cNvGrpSpPr/>
          <p:nvPr/>
        </p:nvGrpSpPr>
        <p:grpSpPr>
          <a:xfrm>
            <a:off x="8876044" y="1512328"/>
            <a:ext cx="316112" cy="369332"/>
            <a:chOff x="6073252" y="3040741"/>
            <a:chExt cx="316112" cy="369332"/>
          </a:xfrm>
        </p:grpSpPr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0605A932-C082-734D-B448-3873FFF52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81733E69-30BD-C643-9ADC-15838FEFF10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AD24768-3257-1948-A48F-5EB1B9C4F281}"/>
              </a:ext>
            </a:extLst>
          </p:cNvPr>
          <p:cNvGrpSpPr/>
          <p:nvPr/>
        </p:nvGrpSpPr>
        <p:grpSpPr>
          <a:xfrm>
            <a:off x="8871798" y="1865171"/>
            <a:ext cx="316112" cy="369332"/>
            <a:chOff x="6073252" y="3040741"/>
            <a:chExt cx="316112" cy="369332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9AD35F1-D37D-274D-ADB5-048F8F424B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E4633AFE-D33D-0043-A8B7-0127121E990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9E55E7BE-A52E-1C43-A939-CDDD38B22718}"/>
              </a:ext>
            </a:extLst>
          </p:cNvPr>
          <p:cNvGrpSpPr/>
          <p:nvPr/>
        </p:nvGrpSpPr>
        <p:grpSpPr>
          <a:xfrm>
            <a:off x="8868440" y="2190571"/>
            <a:ext cx="316112" cy="369332"/>
            <a:chOff x="6073252" y="3040741"/>
            <a:chExt cx="316112" cy="369332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54FD4D7-42C9-934B-902C-9FF4E3B82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99531BCF-284D-654E-AA05-463B88805DC9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B1B34CE-DCD8-2B40-A3B3-F1E99C46CB3B}"/>
              </a:ext>
            </a:extLst>
          </p:cNvPr>
          <p:cNvGrpSpPr/>
          <p:nvPr/>
        </p:nvGrpSpPr>
        <p:grpSpPr>
          <a:xfrm>
            <a:off x="5064284" y="1434581"/>
            <a:ext cx="287258" cy="461665"/>
            <a:chOff x="5347960" y="322707"/>
            <a:chExt cx="287258" cy="46166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E8D252B6-01E2-994C-B606-650A7A7EA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55020CB2-D26C-8148-B1C8-DCD8203E0EA1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48375BA-2E3D-8345-90A2-3ABCA9B5D6DF}"/>
              </a:ext>
            </a:extLst>
          </p:cNvPr>
          <p:cNvGrpSpPr/>
          <p:nvPr/>
        </p:nvGrpSpPr>
        <p:grpSpPr>
          <a:xfrm>
            <a:off x="5064283" y="1779308"/>
            <a:ext cx="287258" cy="461665"/>
            <a:chOff x="5347960" y="322707"/>
            <a:chExt cx="287258" cy="46166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9D0691D9-781A-0740-A4FC-85EB3AFE32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AE520C9D-2AAC-4649-9314-78390A3C8A4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64136178-1D6A-8540-BE6E-52C1DD5EA89E}"/>
              </a:ext>
            </a:extLst>
          </p:cNvPr>
          <p:cNvGrpSpPr/>
          <p:nvPr/>
        </p:nvGrpSpPr>
        <p:grpSpPr>
          <a:xfrm>
            <a:off x="5067305" y="2102711"/>
            <a:ext cx="287258" cy="461665"/>
            <a:chOff x="5347960" y="322707"/>
            <a:chExt cx="287258" cy="461665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30025EF2-8386-CD40-B4E7-C931B78CA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4683524E-D99D-D148-8598-2CA13AF3477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0F69697-7BF9-D249-910B-C2D2A4A82B57}"/>
              </a:ext>
            </a:extLst>
          </p:cNvPr>
          <p:cNvGrpSpPr/>
          <p:nvPr/>
        </p:nvGrpSpPr>
        <p:grpSpPr>
          <a:xfrm>
            <a:off x="5064284" y="2959357"/>
            <a:ext cx="287258" cy="461665"/>
            <a:chOff x="5347960" y="322707"/>
            <a:chExt cx="287258" cy="461665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73DDFD9-BAFB-B14C-8AD2-564492ECC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D6169ABE-3930-9C49-A320-A9FA15FDF925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B1FA528-CBAC-9D42-8ACC-B2EE52B3B609}"/>
              </a:ext>
            </a:extLst>
          </p:cNvPr>
          <p:cNvGrpSpPr/>
          <p:nvPr/>
        </p:nvGrpSpPr>
        <p:grpSpPr>
          <a:xfrm>
            <a:off x="5064283" y="3304084"/>
            <a:ext cx="287258" cy="461665"/>
            <a:chOff x="5347960" y="322707"/>
            <a:chExt cx="28725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450DAD71-8380-9940-93CA-1062920EC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84FD6652-D086-DC44-AE37-1E52AFF07A03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F627F8E-11F0-DA4A-B903-761025E9D1B2}"/>
              </a:ext>
            </a:extLst>
          </p:cNvPr>
          <p:cNvGrpSpPr/>
          <p:nvPr/>
        </p:nvGrpSpPr>
        <p:grpSpPr>
          <a:xfrm>
            <a:off x="5067305" y="3627487"/>
            <a:ext cx="287258" cy="461665"/>
            <a:chOff x="5347960" y="322707"/>
            <a:chExt cx="287258" cy="461665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2758123E-6F91-FA43-AA3C-401FF9C9F4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EB17F4DC-ACEB-C540-8776-CD529828E0C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0876BBA-DC0A-2841-B8B0-87165441C7DF}"/>
              </a:ext>
            </a:extLst>
          </p:cNvPr>
          <p:cNvGrpSpPr/>
          <p:nvPr/>
        </p:nvGrpSpPr>
        <p:grpSpPr>
          <a:xfrm>
            <a:off x="4587808" y="1434581"/>
            <a:ext cx="287258" cy="461665"/>
            <a:chOff x="5347960" y="322707"/>
            <a:chExt cx="287258" cy="461665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7C09C2D9-A7F8-2F49-A13C-3520E31F3C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CFC589D5-D00D-CA43-B4B9-86D1A8186497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D0C3907-5B85-A444-B690-9C44604F86CB}"/>
              </a:ext>
            </a:extLst>
          </p:cNvPr>
          <p:cNvGrpSpPr/>
          <p:nvPr/>
        </p:nvGrpSpPr>
        <p:grpSpPr>
          <a:xfrm>
            <a:off x="4587807" y="1779308"/>
            <a:ext cx="287258" cy="461665"/>
            <a:chOff x="5347960" y="322707"/>
            <a:chExt cx="287258" cy="461665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2A54EBE9-2EA4-8047-AD3A-201E2EE4B5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2773B8BB-9E18-2F41-BE7C-1888D7E2C27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20EDB006-651C-9E4A-BE42-945A51D0FFA7}"/>
              </a:ext>
            </a:extLst>
          </p:cNvPr>
          <p:cNvGrpSpPr/>
          <p:nvPr/>
        </p:nvGrpSpPr>
        <p:grpSpPr>
          <a:xfrm>
            <a:off x="4590829" y="2102711"/>
            <a:ext cx="287258" cy="461665"/>
            <a:chOff x="5347960" y="322707"/>
            <a:chExt cx="287258" cy="461665"/>
          </a:xfrm>
        </p:grpSpPr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B6D6BE37-F1C8-2947-A5C4-2BDC74077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5F65CC0-F414-FC47-A589-600F5C6C6991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95DC597-3598-DA42-A681-8C9DE5375BBE}"/>
              </a:ext>
            </a:extLst>
          </p:cNvPr>
          <p:cNvGrpSpPr/>
          <p:nvPr/>
        </p:nvGrpSpPr>
        <p:grpSpPr>
          <a:xfrm>
            <a:off x="4587808" y="2959357"/>
            <a:ext cx="287258" cy="461665"/>
            <a:chOff x="5347960" y="322707"/>
            <a:chExt cx="287258" cy="461665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62538043-F04B-2F47-A4CD-17FBB13EE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C7C05D43-31B1-4640-ACAC-461E6AB56873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135213EF-5244-A547-992F-6FFD96DEEF8E}"/>
              </a:ext>
            </a:extLst>
          </p:cNvPr>
          <p:cNvGrpSpPr/>
          <p:nvPr/>
        </p:nvGrpSpPr>
        <p:grpSpPr>
          <a:xfrm>
            <a:off x="4587807" y="3304084"/>
            <a:ext cx="287258" cy="461665"/>
            <a:chOff x="5347960" y="322707"/>
            <a:chExt cx="287258" cy="461665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3A5D3A04-750F-CC4C-8EC0-B6EEE9E737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3CA4B293-E03D-C14E-9704-AFB4AF6099EE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C7B6BF51-3C27-274E-B728-B82F34FA04D2}"/>
              </a:ext>
            </a:extLst>
          </p:cNvPr>
          <p:cNvGrpSpPr/>
          <p:nvPr/>
        </p:nvGrpSpPr>
        <p:grpSpPr>
          <a:xfrm>
            <a:off x="4590829" y="3627487"/>
            <a:ext cx="287258" cy="461665"/>
            <a:chOff x="5347960" y="322707"/>
            <a:chExt cx="287258" cy="461665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B582602D-2A08-2A49-B5F7-24959B6AD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19FD473-7D7B-994F-A51E-673F85141512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C35AA134-552D-3F40-8446-019B856DFC84}"/>
              </a:ext>
            </a:extLst>
          </p:cNvPr>
          <p:cNvGrpSpPr/>
          <p:nvPr/>
        </p:nvGrpSpPr>
        <p:grpSpPr>
          <a:xfrm>
            <a:off x="4130834" y="1444107"/>
            <a:ext cx="287258" cy="461665"/>
            <a:chOff x="5347960" y="322707"/>
            <a:chExt cx="287258" cy="461665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751397B2-2342-FD42-80D8-C6FC98586B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9323AB1-E267-7845-9517-A8FF00297D12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EC1AD4C6-BD07-624F-821D-F2F888E1AD24}"/>
              </a:ext>
            </a:extLst>
          </p:cNvPr>
          <p:cNvGrpSpPr/>
          <p:nvPr/>
        </p:nvGrpSpPr>
        <p:grpSpPr>
          <a:xfrm>
            <a:off x="4130833" y="1788834"/>
            <a:ext cx="287258" cy="461665"/>
            <a:chOff x="5347960" y="322707"/>
            <a:chExt cx="287258" cy="461665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682D9290-36E9-8A4D-9FC8-3B958B13A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F4169D76-61CD-4C4A-BDB9-7301347737A2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5324B6D-026F-9247-A112-950E9BCC3B7E}"/>
              </a:ext>
            </a:extLst>
          </p:cNvPr>
          <p:cNvGrpSpPr/>
          <p:nvPr/>
        </p:nvGrpSpPr>
        <p:grpSpPr>
          <a:xfrm>
            <a:off x="4133855" y="2112237"/>
            <a:ext cx="287258" cy="461665"/>
            <a:chOff x="5347960" y="322707"/>
            <a:chExt cx="287258" cy="461665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1E56B089-35FB-B149-B581-29092E63F6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FF8E281-D9A3-8A42-ABCF-6839D541E036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53A49AA8-A695-FE44-8591-53CB8A828FE7}"/>
              </a:ext>
            </a:extLst>
          </p:cNvPr>
          <p:cNvGrpSpPr/>
          <p:nvPr/>
        </p:nvGrpSpPr>
        <p:grpSpPr>
          <a:xfrm>
            <a:off x="4130834" y="2968883"/>
            <a:ext cx="287258" cy="461665"/>
            <a:chOff x="5347960" y="322707"/>
            <a:chExt cx="287258" cy="461665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54727F50-C97C-1E48-AEC9-16BC8B17BB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92F88A1-E9EA-0247-9554-978AA159899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90B61711-5994-2440-95E7-2D7286D057AD}"/>
              </a:ext>
            </a:extLst>
          </p:cNvPr>
          <p:cNvGrpSpPr/>
          <p:nvPr/>
        </p:nvGrpSpPr>
        <p:grpSpPr>
          <a:xfrm>
            <a:off x="4130833" y="3313610"/>
            <a:ext cx="287258" cy="461665"/>
            <a:chOff x="5347960" y="322707"/>
            <a:chExt cx="287258" cy="461665"/>
          </a:xfrm>
        </p:grpSpPr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C0441393-8D86-E848-A8A9-5606CE243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8C39C573-895F-314E-99BC-6169CBF7A476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9474F08F-6C9D-0B43-AD13-85CE9E2EB3D6}"/>
              </a:ext>
            </a:extLst>
          </p:cNvPr>
          <p:cNvGrpSpPr/>
          <p:nvPr/>
        </p:nvGrpSpPr>
        <p:grpSpPr>
          <a:xfrm>
            <a:off x="4133855" y="3637013"/>
            <a:ext cx="287258" cy="461665"/>
            <a:chOff x="5347960" y="322707"/>
            <a:chExt cx="287258" cy="461665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930FD21-EADE-FE44-8048-2314E2DBE3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33BAD6BC-49CC-384E-8A20-E5BE15D5235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C71F9B2B-605B-844F-8137-49ACCE6D874E}"/>
              </a:ext>
            </a:extLst>
          </p:cNvPr>
          <p:cNvGrpSpPr/>
          <p:nvPr/>
        </p:nvGrpSpPr>
        <p:grpSpPr>
          <a:xfrm>
            <a:off x="3654358" y="1444107"/>
            <a:ext cx="287258" cy="461665"/>
            <a:chOff x="5347960" y="322707"/>
            <a:chExt cx="287258" cy="461665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2E02D28-9A7A-804A-B6E8-C4F09C5335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778BAED4-374B-F048-9BF3-5604595F294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EACAAD13-4CA0-1142-817E-29F70AB80ACB}"/>
              </a:ext>
            </a:extLst>
          </p:cNvPr>
          <p:cNvGrpSpPr/>
          <p:nvPr/>
        </p:nvGrpSpPr>
        <p:grpSpPr>
          <a:xfrm>
            <a:off x="3654357" y="1788834"/>
            <a:ext cx="287258" cy="461665"/>
            <a:chOff x="5347960" y="322707"/>
            <a:chExt cx="287258" cy="461665"/>
          </a:xfrm>
        </p:grpSpPr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B9D3180F-8A27-8A4F-89DC-0B80041014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BD08F57-A732-BE49-A4DD-C12C7085AFC4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7EBB9A99-8205-3449-86F7-CC34EDF1BA48}"/>
              </a:ext>
            </a:extLst>
          </p:cNvPr>
          <p:cNvGrpSpPr/>
          <p:nvPr/>
        </p:nvGrpSpPr>
        <p:grpSpPr>
          <a:xfrm>
            <a:off x="3657379" y="2112237"/>
            <a:ext cx="287258" cy="461665"/>
            <a:chOff x="5347960" y="322707"/>
            <a:chExt cx="287258" cy="461665"/>
          </a:xfrm>
        </p:grpSpPr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EA4FF472-08B2-8F4B-8F50-59ECA4F514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D22589CB-3DFB-F546-92FA-DB2EC7064A3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A06D4BA0-7365-304D-81E1-2AFAB0A0A0E1}"/>
              </a:ext>
            </a:extLst>
          </p:cNvPr>
          <p:cNvGrpSpPr/>
          <p:nvPr/>
        </p:nvGrpSpPr>
        <p:grpSpPr>
          <a:xfrm>
            <a:off x="3654358" y="2968883"/>
            <a:ext cx="287258" cy="461665"/>
            <a:chOff x="5347960" y="322707"/>
            <a:chExt cx="287258" cy="461665"/>
          </a:xfrm>
        </p:grpSpPr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4D5663-52AF-8C43-80AE-DC31F44F9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C9EC5951-C126-7D4D-BB75-C0A78FFA4BF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74CA23A-84A4-7343-AE60-BFBA8483642B}"/>
              </a:ext>
            </a:extLst>
          </p:cNvPr>
          <p:cNvGrpSpPr/>
          <p:nvPr/>
        </p:nvGrpSpPr>
        <p:grpSpPr>
          <a:xfrm>
            <a:off x="3654357" y="3313610"/>
            <a:ext cx="287258" cy="461665"/>
            <a:chOff x="5347960" y="322707"/>
            <a:chExt cx="287258" cy="461665"/>
          </a:xfrm>
        </p:grpSpPr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F7ED777B-EBBD-1242-8B7F-C73E87F21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B408C517-39F5-2C40-9AA4-EC947FF6BBD3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17F2B58-C421-7D4A-9D9E-BD2353C600E3}"/>
              </a:ext>
            </a:extLst>
          </p:cNvPr>
          <p:cNvGrpSpPr/>
          <p:nvPr/>
        </p:nvGrpSpPr>
        <p:grpSpPr>
          <a:xfrm>
            <a:off x="3657379" y="3637013"/>
            <a:ext cx="287258" cy="461665"/>
            <a:chOff x="5347960" y="322707"/>
            <a:chExt cx="287258" cy="461665"/>
          </a:xfrm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13F0E8E-78D1-B048-8238-F942976FE3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C40C4868-065F-CF49-98E6-8C7CA54063C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B6A2FCF-F09A-2F4F-94B6-605E0AD49CC3}"/>
              </a:ext>
            </a:extLst>
          </p:cNvPr>
          <p:cNvGrpSpPr/>
          <p:nvPr/>
        </p:nvGrpSpPr>
        <p:grpSpPr>
          <a:xfrm>
            <a:off x="3247390" y="1460777"/>
            <a:ext cx="287258" cy="461665"/>
            <a:chOff x="5347960" y="322707"/>
            <a:chExt cx="287258" cy="461665"/>
          </a:xfrm>
        </p:grpSpPr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7B965687-D6D1-BE48-BA9C-704E78DAF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80B1F6D2-94C8-9641-8A44-36C9FE70C59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ED19EA48-AA7B-4345-A455-A92A3460CD37}"/>
              </a:ext>
            </a:extLst>
          </p:cNvPr>
          <p:cNvGrpSpPr/>
          <p:nvPr/>
        </p:nvGrpSpPr>
        <p:grpSpPr>
          <a:xfrm>
            <a:off x="3247389" y="1805504"/>
            <a:ext cx="287258" cy="461665"/>
            <a:chOff x="5347960" y="322707"/>
            <a:chExt cx="287258" cy="461665"/>
          </a:xfrm>
        </p:grpSpPr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1481A892-770E-2D4C-BC8B-948286200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6AD5DCD6-98E8-0045-9408-60BEA2E3705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7E0B0A2-8740-8A4A-8E48-BB6EE137F8CF}"/>
              </a:ext>
            </a:extLst>
          </p:cNvPr>
          <p:cNvGrpSpPr/>
          <p:nvPr/>
        </p:nvGrpSpPr>
        <p:grpSpPr>
          <a:xfrm>
            <a:off x="3250411" y="2128907"/>
            <a:ext cx="287258" cy="461665"/>
            <a:chOff x="5347960" y="322707"/>
            <a:chExt cx="287258" cy="461665"/>
          </a:xfrm>
        </p:grpSpPr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FA489344-871E-2744-AEEB-49B62278E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1785B9D4-8923-624C-8774-83BAB41BBDCA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2B3C78D-DF17-DA46-ABFA-8C1D311E6599}"/>
              </a:ext>
            </a:extLst>
          </p:cNvPr>
          <p:cNvGrpSpPr/>
          <p:nvPr/>
        </p:nvGrpSpPr>
        <p:grpSpPr>
          <a:xfrm>
            <a:off x="3247390" y="2985553"/>
            <a:ext cx="287258" cy="461665"/>
            <a:chOff x="5347960" y="322707"/>
            <a:chExt cx="287258" cy="461665"/>
          </a:xfrm>
        </p:grpSpPr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6377D5BE-28CF-6242-86D5-45012C666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4BB84F0-9E71-A244-94C2-7DB4C9F6CD85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25DEB07B-FD67-FB42-97EA-CC5F7F1049E5}"/>
              </a:ext>
            </a:extLst>
          </p:cNvPr>
          <p:cNvGrpSpPr/>
          <p:nvPr/>
        </p:nvGrpSpPr>
        <p:grpSpPr>
          <a:xfrm>
            <a:off x="3247389" y="3330280"/>
            <a:ext cx="287258" cy="461665"/>
            <a:chOff x="5347960" y="322707"/>
            <a:chExt cx="287258" cy="461665"/>
          </a:xfrm>
        </p:grpSpPr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9BB97B7B-12D3-0742-8082-AB8DA8DE6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6A86625C-75E0-5046-A287-B869FBFD7585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7274CE71-47EB-EA49-ABC6-A0032CF76F6A}"/>
              </a:ext>
            </a:extLst>
          </p:cNvPr>
          <p:cNvGrpSpPr/>
          <p:nvPr/>
        </p:nvGrpSpPr>
        <p:grpSpPr>
          <a:xfrm>
            <a:off x="3250411" y="3653683"/>
            <a:ext cx="287258" cy="461665"/>
            <a:chOff x="5347960" y="322707"/>
            <a:chExt cx="287258" cy="461665"/>
          </a:xfrm>
        </p:grpSpPr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EC8AEDE-8B0C-B74D-A2CE-93FE96409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30D8FB21-AD36-4B4B-A71A-7B21EB4E75E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D42F89ED-8501-C74F-91B1-84EC3173B142}"/>
              </a:ext>
            </a:extLst>
          </p:cNvPr>
          <p:cNvGrpSpPr/>
          <p:nvPr/>
        </p:nvGrpSpPr>
        <p:grpSpPr>
          <a:xfrm>
            <a:off x="2770914" y="1460777"/>
            <a:ext cx="287258" cy="461665"/>
            <a:chOff x="5347960" y="322707"/>
            <a:chExt cx="287258" cy="461665"/>
          </a:xfrm>
        </p:grpSpPr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20B3B5BF-E6F2-7E47-AAEB-B3733CF35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CAD9C87F-DD6E-4C4D-BF83-E3B61290473E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FC8B85E2-AE4F-284A-9579-AFCEADC30F4E}"/>
              </a:ext>
            </a:extLst>
          </p:cNvPr>
          <p:cNvGrpSpPr/>
          <p:nvPr/>
        </p:nvGrpSpPr>
        <p:grpSpPr>
          <a:xfrm>
            <a:off x="2770913" y="1805504"/>
            <a:ext cx="287258" cy="461665"/>
            <a:chOff x="5347960" y="322707"/>
            <a:chExt cx="287258" cy="461665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6B8F2FF9-65ED-694A-950C-6B3C75CC6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666FE54C-CE9C-194D-96EE-BB0EC401AA9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7EF485A-AD7A-524F-BC1B-528195E5F120}"/>
              </a:ext>
            </a:extLst>
          </p:cNvPr>
          <p:cNvGrpSpPr/>
          <p:nvPr/>
        </p:nvGrpSpPr>
        <p:grpSpPr>
          <a:xfrm>
            <a:off x="2773935" y="2128907"/>
            <a:ext cx="287258" cy="461665"/>
            <a:chOff x="5347960" y="322707"/>
            <a:chExt cx="287258" cy="461665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25E10DF7-BE71-274B-B901-3EE27CCEEF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2B08F0FB-EC07-C945-A27F-834AEB93A28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F02335E2-C9EE-A64A-BCC9-6DF7D809FBA8}"/>
              </a:ext>
            </a:extLst>
          </p:cNvPr>
          <p:cNvGrpSpPr/>
          <p:nvPr/>
        </p:nvGrpSpPr>
        <p:grpSpPr>
          <a:xfrm>
            <a:off x="2770914" y="2985553"/>
            <a:ext cx="287258" cy="461665"/>
            <a:chOff x="5347960" y="322707"/>
            <a:chExt cx="287258" cy="461665"/>
          </a:xfrm>
        </p:grpSpPr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132309EC-3845-D946-8AE3-852660EEF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55DE6806-E116-334B-925E-AC1E0D1FAC28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76B797A7-A268-3941-8D24-B417B03EF17C}"/>
              </a:ext>
            </a:extLst>
          </p:cNvPr>
          <p:cNvGrpSpPr/>
          <p:nvPr/>
        </p:nvGrpSpPr>
        <p:grpSpPr>
          <a:xfrm>
            <a:off x="2770913" y="3330280"/>
            <a:ext cx="287258" cy="461665"/>
            <a:chOff x="5347960" y="322707"/>
            <a:chExt cx="287258" cy="461665"/>
          </a:xfrm>
        </p:grpSpPr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DA835E91-D2C7-884F-8537-7DAE88CA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221B43F8-41DC-2247-AE20-8BFFD1933E6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F9BB60-B039-9E40-80C7-3EAEFAC78C35}"/>
              </a:ext>
            </a:extLst>
          </p:cNvPr>
          <p:cNvGrpSpPr/>
          <p:nvPr/>
        </p:nvGrpSpPr>
        <p:grpSpPr>
          <a:xfrm>
            <a:off x="2773935" y="3653683"/>
            <a:ext cx="287258" cy="461665"/>
            <a:chOff x="5347960" y="322707"/>
            <a:chExt cx="287258" cy="461665"/>
          </a:xfrm>
        </p:grpSpPr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9B98D888-BD5F-1A44-AA0C-DD5D4E3FC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5AA15269-5294-2943-98D6-BCFC1B64551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C8A946F2-461B-6240-9ABB-F2E03C0FD02F}"/>
              </a:ext>
            </a:extLst>
          </p:cNvPr>
          <p:cNvGrpSpPr/>
          <p:nvPr/>
        </p:nvGrpSpPr>
        <p:grpSpPr>
          <a:xfrm>
            <a:off x="4744876" y="1398854"/>
            <a:ext cx="493528" cy="2774433"/>
            <a:chOff x="4744876" y="1398854"/>
            <a:chExt cx="493528" cy="2774433"/>
          </a:xfrm>
        </p:grpSpPr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51D3BA49-14F4-3F47-AD12-BF2DE6287CF1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AC60FE9A-2663-D74B-97C5-9EB5B239FF8C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30A7D6D5-ED17-A442-A1B2-D27A853522FB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BF92279E-332D-8B48-BCA7-7A38D63A036E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E236847B-B26B-0B48-BBEF-832B694C6061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DAB81499-713A-9545-93DD-7593E722F237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AA064F8B-B43A-3748-9AF6-6F1093543028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911F1D58-427F-884B-84FC-9AD4A1400A5A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B6B0F19B-1DBF-364C-85F7-B360E983555C}"/>
              </a:ext>
            </a:extLst>
          </p:cNvPr>
          <p:cNvGrpSpPr/>
          <p:nvPr/>
        </p:nvGrpSpPr>
        <p:grpSpPr>
          <a:xfrm rot="10800000">
            <a:off x="4251937" y="1402097"/>
            <a:ext cx="486463" cy="2774433"/>
            <a:chOff x="4744876" y="1398854"/>
            <a:chExt cx="486463" cy="277443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A779897-B7E8-D644-AE08-B9D316B1A0A1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6F184CA8-8BFD-864A-9D89-858850F5E9DA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1660E4EC-E81E-DA4A-8605-B2B194AFEB7A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70BC23CC-CAE4-C746-9870-BB75139172F9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2D30D52C-8B0D-EE41-946F-E58FF19186A8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68B39143-DB37-DD45-823A-0B315B123B98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42A7B451-6C5F-5D4A-BBD7-A3CDF741002D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2A43069F-D470-9C41-A473-C9776A156359}"/>
              </a:ext>
            </a:extLst>
          </p:cNvPr>
          <p:cNvGrpSpPr/>
          <p:nvPr/>
        </p:nvGrpSpPr>
        <p:grpSpPr>
          <a:xfrm>
            <a:off x="3793085" y="1379399"/>
            <a:ext cx="493528" cy="2774433"/>
            <a:chOff x="4744876" y="1398854"/>
            <a:chExt cx="493528" cy="2774433"/>
          </a:xfrm>
        </p:grpSpPr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57694AA-56AB-134C-A37D-CC75031090AE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0B4928B9-40C7-454C-BB5E-C22420A54B5E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1721623D-6439-3248-9326-D19F2E22B7C1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628F0B7A-6A8F-5045-BF0B-410256CA5BE0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AF2AF7DB-A4D2-9B40-AA0F-639565B6C362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EC7497A2-9E8B-374F-B57F-ADF7B4DD559B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6254680D-50DE-4540-8022-91EDD01AA5D8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5C7CB37C-DB22-4B44-A5FC-257B64CAFB47}"/>
              </a:ext>
            </a:extLst>
          </p:cNvPr>
          <p:cNvGrpSpPr/>
          <p:nvPr/>
        </p:nvGrpSpPr>
        <p:grpSpPr>
          <a:xfrm rot="10800000">
            <a:off x="3316430" y="1426428"/>
            <a:ext cx="493528" cy="2774433"/>
            <a:chOff x="4744876" y="1398854"/>
            <a:chExt cx="493528" cy="2774433"/>
          </a:xfrm>
        </p:grpSpPr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F7C79A6F-7012-8C4E-AFE0-32C23165D2C8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2965162F-06E6-D246-8FF0-9E4D270FE4AF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3481180C-65B9-224A-A0A1-E54ADE0223AA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E16F3E62-CA40-4A42-AA8F-39761A751600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4610CAB7-15B4-FC45-9B78-C4448C2DE351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2A2E9175-51FF-CE4A-823C-C17C0D79C16E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DDFB2BDD-6483-B749-B934-6C8489254313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C45A49FD-F814-A440-AA18-C7A91081C8B2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78F6D6B3-9918-AA47-B17B-AF6B9FE6DE71}"/>
              </a:ext>
            </a:extLst>
          </p:cNvPr>
          <p:cNvGrpSpPr/>
          <p:nvPr/>
        </p:nvGrpSpPr>
        <p:grpSpPr>
          <a:xfrm>
            <a:off x="2903951" y="1469034"/>
            <a:ext cx="481233" cy="2774433"/>
            <a:chOff x="4757171" y="1398854"/>
            <a:chExt cx="481233" cy="2774433"/>
          </a:xfrm>
        </p:grpSpPr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648D959B-9422-AB40-80EF-FC311348C210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C94A953E-853A-584A-80B0-DBD91226605F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88208C3D-2182-C147-A90A-F50F61A082F1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390BD049-324D-264B-A712-354D650CDA85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0BBFE6CE-1C4E-DE4C-9F40-6F5C6BE1B6B9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1AA25765-6799-0C46-BAB8-F18339DEBF1A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9BD6B644-0CF3-8140-AC5D-9D9D84150435}"/>
              </a:ext>
            </a:extLst>
          </p:cNvPr>
          <p:cNvGrpSpPr/>
          <p:nvPr/>
        </p:nvGrpSpPr>
        <p:grpSpPr>
          <a:xfrm>
            <a:off x="7083399" y="1329377"/>
            <a:ext cx="497815" cy="2782135"/>
            <a:chOff x="7083399" y="1329377"/>
            <a:chExt cx="497815" cy="2782135"/>
          </a:xfrm>
        </p:grpSpPr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E3B83449-2B85-FB41-AD6D-66074066A3E0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9307DA98-1450-7D4D-BF89-CF79001592CE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B1C58E93-F372-5A4C-B886-B42F86DAC1D9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9C8D3AF2-630E-2349-A2E8-838BEC145710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0F3A6BA6-E323-6446-B1C5-C3EC7995CE52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4B0C1839-729D-6E4C-9FEF-564897B5AEC0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6C1DF7ED-EB68-7341-ADF8-94A696F6B08C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1CF92DDE-736E-FF40-BD0C-443D95AFCA3D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8BF6789C-9223-474C-907C-63D6D4A17D2A}"/>
              </a:ext>
            </a:extLst>
          </p:cNvPr>
          <p:cNvGrpSpPr/>
          <p:nvPr/>
        </p:nvGrpSpPr>
        <p:grpSpPr>
          <a:xfrm rot="10800000">
            <a:off x="7448530" y="1555913"/>
            <a:ext cx="497815" cy="2782135"/>
            <a:chOff x="7083399" y="1329377"/>
            <a:chExt cx="497815" cy="2782135"/>
          </a:xfrm>
        </p:grpSpPr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ACF56B77-C2ED-2A4B-9DD1-24A173433BE0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4B43D13E-3DFE-5A48-8AC0-5C8B9501E53F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1EEA568A-2DA9-F44F-B2C8-FB85981D4616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F8A783A0-F706-B444-BD1A-5C40B86CE13A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9836E523-1EF1-EF45-B2FB-9CF3D9FDF53C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2410CD88-16BC-3A40-87D2-EDDBE5E5EA17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CB599736-59F1-FB49-8123-75AC68379C25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751F849A-4F4C-1945-A099-EA23031506B7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8A7793C-9AF1-AB45-9F4A-CD375D4427EA}"/>
              </a:ext>
            </a:extLst>
          </p:cNvPr>
          <p:cNvGrpSpPr/>
          <p:nvPr/>
        </p:nvGrpSpPr>
        <p:grpSpPr>
          <a:xfrm>
            <a:off x="7842325" y="1332013"/>
            <a:ext cx="497815" cy="2782135"/>
            <a:chOff x="7083399" y="1329377"/>
            <a:chExt cx="497815" cy="2782135"/>
          </a:xfrm>
        </p:grpSpPr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AFF1FF2F-3905-CC40-BB1F-1ACFAAA17935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310DC2EE-D286-B842-8E1B-0AC20C3F6B4D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7EE17733-F313-AF49-90D9-05BD3F6668FB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B2A85E30-AAD7-B746-8551-71D3E95BA754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F6E842E9-E771-D64C-A4D7-D4940DDCF9B0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3FBEBAA2-1A5F-BB4B-9EC0-CBA6DC56F96B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5DB4381A-C08C-164C-9268-B6428766FECB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7B6BFFB9-DD8D-3142-9B13-443FB52686B7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96CD8596-4F6A-FD41-9D2B-57543544E77B}"/>
              </a:ext>
            </a:extLst>
          </p:cNvPr>
          <p:cNvGrpSpPr/>
          <p:nvPr/>
        </p:nvGrpSpPr>
        <p:grpSpPr>
          <a:xfrm rot="10800000">
            <a:off x="8214859" y="1554523"/>
            <a:ext cx="497815" cy="2782135"/>
            <a:chOff x="7083399" y="1329377"/>
            <a:chExt cx="497815" cy="2782135"/>
          </a:xfrm>
        </p:grpSpPr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18898B76-70FE-954C-82E8-1C9335A5AA11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BCAE2D7C-F8F3-3243-B216-630C3967CA4F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F469EDDB-81A0-2F49-B955-8F659E63B203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3" name="TextBox 492">
              <a:extLst>
                <a:ext uri="{FF2B5EF4-FFF2-40B4-BE49-F238E27FC236}">
                  <a16:creationId xmlns:a16="http://schemas.microsoft.com/office/drawing/2014/main" id="{52D192BB-CB69-5C48-BB7B-E559A550A42F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4" name="TextBox 493">
              <a:extLst>
                <a:ext uri="{FF2B5EF4-FFF2-40B4-BE49-F238E27FC236}">
                  <a16:creationId xmlns:a16="http://schemas.microsoft.com/office/drawing/2014/main" id="{D83A2EFE-1C04-2843-BA25-F3EF6A23397F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C00CA893-B382-3849-8C4D-841672E44D4B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1E4557C0-AB71-B246-B48C-3E80CDCD8E76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7" name="TextBox 496">
              <a:extLst>
                <a:ext uri="{FF2B5EF4-FFF2-40B4-BE49-F238E27FC236}">
                  <a16:creationId xmlns:a16="http://schemas.microsoft.com/office/drawing/2014/main" id="{B1A59C4D-0112-254A-A292-616A87412448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6BB4B965-3A28-2049-822A-C783E5AB6F6B}"/>
              </a:ext>
            </a:extLst>
          </p:cNvPr>
          <p:cNvGrpSpPr/>
          <p:nvPr/>
        </p:nvGrpSpPr>
        <p:grpSpPr>
          <a:xfrm>
            <a:off x="8590390" y="1317457"/>
            <a:ext cx="497815" cy="2782135"/>
            <a:chOff x="7083399" y="1329377"/>
            <a:chExt cx="497815" cy="2782135"/>
          </a:xfrm>
        </p:grpSpPr>
        <p:sp>
          <p:nvSpPr>
            <p:cNvPr id="499" name="TextBox 498">
              <a:extLst>
                <a:ext uri="{FF2B5EF4-FFF2-40B4-BE49-F238E27FC236}">
                  <a16:creationId xmlns:a16="http://schemas.microsoft.com/office/drawing/2014/main" id="{B8A8194E-7545-8649-A71A-9B2706DFE1A3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FD2E3F0A-4964-B447-8EC3-54B475E8709E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4D6B6B2A-EF1D-B047-9754-0D3A999F9306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2" name="TextBox 501">
              <a:extLst>
                <a:ext uri="{FF2B5EF4-FFF2-40B4-BE49-F238E27FC236}">
                  <a16:creationId xmlns:a16="http://schemas.microsoft.com/office/drawing/2014/main" id="{C12C163E-020C-064C-83B4-C244E1E94F35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A7286317-F806-3046-BF48-5BB722A11D60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B2332DB1-A002-594A-9B20-0137A6F08C35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5941BB6B-C7F7-2D4A-9739-E112A2276DC4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15F00F69-0BD8-C64A-B573-8352E0857435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3E8F40-6AEB-FF44-8672-DA1AE552F40C}"/>
              </a:ext>
            </a:extLst>
          </p:cNvPr>
          <p:cNvSpPr/>
          <p:nvPr/>
        </p:nvSpPr>
        <p:spPr>
          <a:xfrm>
            <a:off x="6839711" y="1469035"/>
            <a:ext cx="2469181" cy="2803161"/>
          </a:xfrm>
          <a:prstGeom prst="rect">
            <a:avLst/>
          </a:prstGeom>
          <a:solidFill>
            <a:schemeClr val="bg1">
              <a:alpha val="74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E10DA7-F8E0-A644-8262-C086DE53CF10}"/>
              </a:ext>
            </a:extLst>
          </p:cNvPr>
          <p:cNvSpPr/>
          <p:nvPr/>
        </p:nvSpPr>
        <p:spPr>
          <a:xfrm>
            <a:off x="2683239" y="1469035"/>
            <a:ext cx="2713220" cy="2803161"/>
          </a:xfrm>
          <a:prstGeom prst="rect">
            <a:avLst/>
          </a:prstGeom>
          <a:solidFill>
            <a:schemeClr val="bg1">
              <a:alpha val="74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7" name="Left Brace 506">
            <a:extLst>
              <a:ext uri="{FF2B5EF4-FFF2-40B4-BE49-F238E27FC236}">
                <a16:creationId xmlns:a16="http://schemas.microsoft.com/office/drawing/2014/main" id="{EFE70EAD-F21E-B14C-8E5E-E6A65D4517C0}"/>
              </a:ext>
            </a:extLst>
          </p:cNvPr>
          <p:cNvSpPr/>
          <p:nvPr/>
        </p:nvSpPr>
        <p:spPr>
          <a:xfrm rot="5400000">
            <a:off x="3969210" y="41786"/>
            <a:ext cx="141275" cy="2713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6B1D8C89-D171-6A43-9D3D-896FC3C6BC0A}"/>
              </a:ext>
            </a:extLst>
          </p:cNvPr>
          <p:cNvSpPr txBox="1"/>
          <p:nvPr/>
        </p:nvSpPr>
        <p:spPr>
          <a:xfrm>
            <a:off x="3569204" y="2626271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P-DOPED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5501CBC5-946E-1843-926A-289590F2C634}"/>
              </a:ext>
            </a:extLst>
          </p:cNvPr>
          <p:cNvSpPr txBox="1"/>
          <p:nvPr/>
        </p:nvSpPr>
        <p:spPr>
          <a:xfrm>
            <a:off x="7652479" y="262627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N-DOPED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F3B12F88-3A12-2E44-B446-A1E70C0D65EC}"/>
              </a:ext>
            </a:extLst>
          </p:cNvPr>
          <p:cNvSpPr txBox="1"/>
          <p:nvPr/>
        </p:nvSpPr>
        <p:spPr>
          <a:xfrm>
            <a:off x="3145339" y="1019981"/>
            <a:ext cx="1829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REGION</a:t>
            </a:r>
          </a:p>
        </p:txBody>
      </p:sp>
      <p:sp>
        <p:nvSpPr>
          <p:cNvPr id="511" name="Left Brace 510">
            <a:extLst>
              <a:ext uri="{FF2B5EF4-FFF2-40B4-BE49-F238E27FC236}">
                <a16:creationId xmlns:a16="http://schemas.microsoft.com/office/drawing/2014/main" id="{F893F275-01E9-734D-B792-3D9180FB9327}"/>
              </a:ext>
            </a:extLst>
          </p:cNvPr>
          <p:cNvSpPr/>
          <p:nvPr/>
        </p:nvSpPr>
        <p:spPr>
          <a:xfrm rot="5400000">
            <a:off x="8003662" y="163805"/>
            <a:ext cx="141275" cy="2469182"/>
          </a:xfrm>
          <a:prstGeom prst="lef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FF9105AD-8451-ED44-8767-2CF1761055F9}"/>
              </a:ext>
            </a:extLst>
          </p:cNvPr>
          <p:cNvSpPr txBox="1"/>
          <p:nvPr/>
        </p:nvSpPr>
        <p:spPr>
          <a:xfrm>
            <a:off x="7159754" y="1019981"/>
            <a:ext cx="1829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REGION</a:t>
            </a:r>
          </a:p>
        </p:txBody>
      </p:sp>
      <p:sp>
        <p:nvSpPr>
          <p:cNvPr id="513" name="Left Brace 512">
            <a:extLst>
              <a:ext uri="{FF2B5EF4-FFF2-40B4-BE49-F238E27FC236}">
                <a16:creationId xmlns:a16="http://schemas.microsoft.com/office/drawing/2014/main" id="{14BBFEFB-1D81-8548-A704-A24FA57D56F3}"/>
              </a:ext>
            </a:extLst>
          </p:cNvPr>
          <p:cNvSpPr/>
          <p:nvPr/>
        </p:nvSpPr>
        <p:spPr>
          <a:xfrm rot="5400000">
            <a:off x="6045908" y="672168"/>
            <a:ext cx="144347" cy="144324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CB62715C-1F73-2E46-92F4-2DDA032DC203}"/>
              </a:ext>
            </a:extLst>
          </p:cNvPr>
          <p:cNvSpPr txBox="1"/>
          <p:nvPr/>
        </p:nvSpPr>
        <p:spPr>
          <a:xfrm>
            <a:off x="5170443" y="1024662"/>
            <a:ext cx="1902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DEPLETION LAYER</a:t>
            </a:r>
          </a:p>
        </p:txBody>
      </p: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75139904-E48F-DB4C-BE8F-D438EB4F9851}"/>
              </a:ext>
            </a:extLst>
          </p:cNvPr>
          <p:cNvCxnSpPr>
            <a:stCxn id="6" idx="3"/>
          </p:cNvCxnSpPr>
          <p:nvPr/>
        </p:nvCxnSpPr>
        <p:spPr>
          <a:xfrm flipH="1">
            <a:off x="5396457" y="2870616"/>
            <a:ext cx="2" cy="23727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A386BC69-C72D-D04E-983F-F3994F1A89B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39706" y="2870616"/>
            <a:ext cx="5" cy="23727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57665F1E-7422-DE41-9467-8EE29E34EA06}"/>
              </a:ext>
            </a:extLst>
          </p:cNvPr>
          <p:cNvCxnSpPr>
            <a:cxnSpLocks/>
          </p:cNvCxnSpPr>
          <p:nvPr/>
        </p:nvCxnSpPr>
        <p:spPr>
          <a:xfrm>
            <a:off x="2683237" y="5245971"/>
            <a:ext cx="6625654" cy="306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D48F0855-25A7-9A46-B4CA-3C75227624DA}"/>
              </a:ext>
            </a:extLst>
          </p:cNvPr>
          <p:cNvCxnSpPr>
            <a:cxnSpLocks/>
          </p:cNvCxnSpPr>
          <p:nvPr/>
        </p:nvCxnSpPr>
        <p:spPr>
          <a:xfrm flipH="1" flipV="1">
            <a:off x="5996064" y="4408792"/>
            <a:ext cx="2" cy="10018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" name="TextBox 527">
            <a:extLst>
              <a:ext uri="{FF2B5EF4-FFF2-40B4-BE49-F238E27FC236}">
                <a16:creationId xmlns:a16="http://schemas.microsoft.com/office/drawing/2014/main" id="{BBC46672-0826-4740-A12B-BAF83B8FBEA2}"/>
              </a:ext>
            </a:extLst>
          </p:cNvPr>
          <p:cNvSpPr txBox="1"/>
          <p:nvPr/>
        </p:nvSpPr>
        <p:spPr>
          <a:xfrm>
            <a:off x="5975244" y="42326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Carrier</a:t>
            </a:r>
          </a:p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9074B203-1123-E249-8B54-8CAFE03198EA}"/>
              </a:ext>
            </a:extLst>
          </p:cNvPr>
          <p:cNvSpPr txBox="1"/>
          <p:nvPr/>
        </p:nvSpPr>
        <p:spPr>
          <a:xfrm>
            <a:off x="9237631" y="5062226"/>
            <a:ext cx="2680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74E456C7-1E81-3445-A48C-723FCBFD5C21}"/>
              </a:ext>
            </a:extLst>
          </p:cNvPr>
          <p:cNvCxnSpPr>
            <a:cxnSpLocks/>
          </p:cNvCxnSpPr>
          <p:nvPr/>
        </p:nvCxnSpPr>
        <p:spPr>
          <a:xfrm>
            <a:off x="2812942" y="4515437"/>
            <a:ext cx="258351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C3AB042A-EF84-8C49-BC96-284FE7E54BE6}"/>
              </a:ext>
            </a:extLst>
          </p:cNvPr>
          <p:cNvCxnSpPr>
            <a:cxnSpLocks/>
          </p:cNvCxnSpPr>
          <p:nvPr/>
        </p:nvCxnSpPr>
        <p:spPr>
          <a:xfrm>
            <a:off x="5396457" y="4515973"/>
            <a:ext cx="1443249" cy="54625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39B4B338-0709-2943-85B3-9CCCA0CB71B6}"/>
              </a:ext>
            </a:extLst>
          </p:cNvPr>
          <p:cNvCxnSpPr>
            <a:cxnSpLocks/>
          </p:cNvCxnSpPr>
          <p:nvPr/>
        </p:nvCxnSpPr>
        <p:spPr>
          <a:xfrm flipV="1">
            <a:off x="6839706" y="5059158"/>
            <a:ext cx="2312043" cy="322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9CFAF591-837F-7046-9F73-2BEAEDBA2394}"/>
              </a:ext>
            </a:extLst>
          </p:cNvPr>
          <p:cNvCxnSpPr>
            <a:cxnSpLocks/>
          </p:cNvCxnSpPr>
          <p:nvPr/>
        </p:nvCxnSpPr>
        <p:spPr>
          <a:xfrm flipH="1">
            <a:off x="6837981" y="4515437"/>
            <a:ext cx="2313768" cy="11716"/>
          </a:xfrm>
          <a:prstGeom prst="line">
            <a:avLst/>
          </a:prstGeom>
          <a:ln w="9525">
            <a:solidFill>
              <a:srgbClr val="465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3A7FDBF7-A760-5648-9A64-82903226D4AF}"/>
              </a:ext>
            </a:extLst>
          </p:cNvPr>
          <p:cNvCxnSpPr>
            <a:cxnSpLocks/>
          </p:cNvCxnSpPr>
          <p:nvPr/>
        </p:nvCxnSpPr>
        <p:spPr>
          <a:xfrm flipH="1">
            <a:off x="5394731" y="4527689"/>
            <a:ext cx="1443249" cy="546253"/>
          </a:xfrm>
          <a:prstGeom prst="line">
            <a:avLst/>
          </a:prstGeom>
          <a:ln w="9525">
            <a:solidFill>
              <a:srgbClr val="465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637886E9-532B-8344-9D1C-9BE8B5B2DDAE}"/>
              </a:ext>
            </a:extLst>
          </p:cNvPr>
          <p:cNvCxnSpPr>
            <a:cxnSpLocks/>
          </p:cNvCxnSpPr>
          <p:nvPr/>
        </p:nvCxnSpPr>
        <p:spPr>
          <a:xfrm flipH="1" flipV="1">
            <a:off x="2812942" y="5059158"/>
            <a:ext cx="2581790" cy="14936"/>
          </a:xfrm>
          <a:prstGeom prst="line">
            <a:avLst/>
          </a:prstGeom>
          <a:ln w="9525">
            <a:solidFill>
              <a:srgbClr val="465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TextBox 546">
            <a:extLst>
              <a:ext uri="{FF2B5EF4-FFF2-40B4-BE49-F238E27FC236}">
                <a16:creationId xmlns:a16="http://schemas.microsoft.com/office/drawing/2014/main" id="{9319C627-FD4F-D642-AAA5-C1D8FD74094C}"/>
              </a:ext>
            </a:extLst>
          </p:cNvPr>
          <p:cNvSpPr txBox="1"/>
          <p:nvPr/>
        </p:nvSpPr>
        <p:spPr>
          <a:xfrm>
            <a:off x="8314770" y="4326702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ELECTRONS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C393F8FB-3508-F640-B0CD-32D180D020D0}"/>
              </a:ext>
            </a:extLst>
          </p:cNvPr>
          <p:cNvSpPr txBox="1"/>
          <p:nvPr/>
        </p:nvSpPr>
        <p:spPr>
          <a:xfrm>
            <a:off x="2754499" y="431942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69798FDA-FE95-AE4C-9CCE-F117835FAA92}"/>
              </a:ext>
            </a:extLst>
          </p:cNvPr>
          <p:cNvSpPr/>
          <p:nvPr/>
        </p:nvSpPr>
        <p:spPr>
          <a:xfrm>
            <a:off x="2471057" y="925286"/>
            <a:ext cx="7034596" cy="459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558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8119C9-E485-7E4E-9650-AC539158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16" y="0"/>
            <a:ext cx="9257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6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A56850-86BE-9D44-8A1C-28E7477569A1}"/>
              </a:ext>
            </a:extLst>
          </p:cNvPr>
          <p:cNvGrpSpPr/>
          <p:nvPr/>
        </p:nvGrpSpPr>
        <p:grpSpPr>
          <a:xfrm>
            <a:off x="469391" y="702220"/>
            <a:ext cx="3193520" cy="582855"/>
            <a:chOff x="469391" y="702220"/>
            <a:chExt cx="3193520" cy="58285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A726A7A-40A1-134A-84FB-7F55C2C98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99CC00"/>
            </a:solidFill>
            <a:ln>
              <a:solidFill>
                <a:srgbClr val="99CC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50F69C36-4FEC-B047-B119-82CF1D8CA010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655F19-2E84-4044-87A1-25F7E048CE7C}"/>
              </a:ext>
            </a:extLst>
          </p:cNvPr>
          <p:cNvGrpSpPr/>
          <p:nvPr/>
        </p:nvGrpSpPr>
        <p:grpSpPr>
          <a:xfrm>
            <a:off x="469391" y="3071397"/>
            <a:ext cx="3193520" cy="582855"/>
            <a:chOff x="469391" y="702220"/>
            <a:chExt cx="3193520" cy="58285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512E241-271A-B74C-908C-ADC8762718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465CCC"/>
            </a:solidFill>
            <a:ln>
              <a:solidFill>
                <a:srgbClr val="465C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3EB6CC74-E24F-1440-AFB3-C30897F6D992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465CCC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21771-8B1F-CC47-8783-A816F8D7C820}"/>
              </a:ext>
            </a:extLst>
          </p:cNvPr>
          <p:cNvGrpSpPr/>
          <p:nvPr/>
        </p:nvGrpSpPr>
        <p:grpSpPr>
          <a:xfrm>
            <a:off x="469391" y="1381328"/>
            <a:ext cx="3193520" cy="582855"/>
            <a:chOff x="469391" y="702220"/>
            <a:chExt cx="3193520" cy="58285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91D0EB3-C1C1-4648-9E6D-8A7B00344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42CCA1"/>
            </a:solidFill>
            <a:ln>
              <a:solidFill>
                <a:srgbClr val="42CCA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2E7DDF0D-8C77-CF40-9B2D-4A0E0A819D8B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AFEECA-09E2-BF42-B318-486CB24E8564}"/>
              </a:ext>
            </a:extLst>
          </p:cNvPr>
          <p:cNvGrpSpPr/>
          <p:nvPr/>
        </p:nvGrpSpPr>
        <p:grpSpPr>
          <a:xfrm>
            <a:off x="469391" y="2272101"/>
            <a:ext cx="3193520" cy="582855"/>
            <a:chOff x="469391" y="702220"/>
            <a:chExt cx="3193520" cy="5828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F5AB16-7945-634B-B4B8-2F9607AF88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53A5CC"/>
            </a:solidFill>
            <a:ln>
              <a:solidFill>
                <a:srgbClr val="53A5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6303386C-8A1B-B74F-BBBE-D416B124262A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99196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A48D4-1A84-3340-B482-972401D9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57150"/>
            <a:ext cx="115697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1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B9FCB-CF96-2747-94B0-4181D5CD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73" y="0"/>
            <a:ext cx="6215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534076-78BC-5944-A024-F895EF1D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63500"/>
            <a:ext cx="9271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D70DAA-A4DE-5A49-AB82-0F12DCFC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669" y="0"/>
            <a:ext cx="717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2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F98D3-C87D-F047-B415-53A12892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773"/>
            <a:ext cx="12192000" cy="5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4B2C3-D926-E544-828A-B386B16F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47" y="0"/>
            <a:ext cx="9570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CFA85F2-820B-244A-9CC9-BF7FE1B10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5" b="90990" l="6562" r="90933">
                        <a14:foregroundMark x1="8232" y1="68914" x2="8232" y2="68914"/>
                        <a14:foregroundMark x1="9127" y1="52416" x2="8670" y2="59696"/>
                        <a14:foregroundMark x1="8670" y1="59696" x2="6562" y2="54475"/>
                        <a14:foregroundMark x1="29091" y1="89708" x2="25413" y2="91050"/>
                        <a14:foregroundMark x1="90396" y1="33801" x2="90853" y2="38514"/>
                        <a14:foregroundMark x1="90933" y1="24105" x2="81467" y2="23210"/>
                        <a14:foregroundMark x1="81467" y1="23210" x2="78544" y2="21808"/>
                        <a14:foregroundMark x1="76218" y1="23717" x2="75582" y2="23986"/>
                        <a14:foregroundMark x1="67329" y1="36754" x2="65341" y2="42154"/>
                        <a14:foregroundMark x1="53689" y1="49433" x2="69040" y2="37440"/>
                        <a14:foregroundMark x1="58163" y1="31504" x2="73434" y2="25060"/>
                        <a14:foregroundMark x1="10340" y1="88097" x2="25671" y2="90931"/>
                        <a14:foregroundMark x1="52515" y1="61187" x2="57168" y2="61396"/>
                        <a14:foregroundMark x1="57168" y1="61396" x2="58342" y2="60263"/>
                        <a14:backgroundMark x1="10857" y1="89827" x2="16604" y2="90901"/>
                        <a14:backgroundMark x1="37880" y1="77983" x2="37164" y2="79475"/>
                        <a14:backgroundMark x1="36270" y1="80817" x2="40346" y2="76730"/>
                        <a14:backgroundMark x1="40346" y1="76730" x2="41559" y2="76641"/>
                        <a14:backgroundMark x1="45059" y1="73389" x2="53052" y2="64499"/>
                        <a14:backgroundMark x1="53052" y1="64499" x2="58163" y2="64857"/>
                        <a14:backgroundMark x1="58163" y1="64857" x2="59336" y2="64648"/>
                        <a14:backgroundMark x1="59873" y1="62500" x2="65142" y2="62321"/>
                        <a14:backgroundMark x1="65142" y1="62321" x2="72838" y2="52327"/>
                        <a14:backgroundMark x1="72838" y1="52327" x2="80155" y2="46868"/>
                        <a14:backgroundMark x1="69040" y1="54803" x2="69755" y2="53998"/>
                        <a14:backgroundMark x1="91748" y1="39051" x2="80970" y2="46718"/>
                        <a14:backgroundMark x1="34739" y1="85352" x2="34878" y2="87172"/>
                        <a14:backgroundMark x1="33386" y1="87858" x2="28077" y2="93079"/>
                        <a14:backgroundMark x1="10837" y1="89379" x2="28276" y2="92393"/>
                        <a14:backgroundMark x1="53609" y1="62261" x2="55120" y2="62619"/>
                        <a14:backgroundMark x1="55120" y1="62381" x2="54186" y2="62053"/>
                        <a14:backgroundMark x1="61642" y1="61903" x2="66037" y2="59547"/>
                        <a14:backgroundMark x1="66037" y1="59547" x2="62219" y2="61605"/>
                        <a14:backgroundMark x1="64665" y1="60113" x2="64963" y2="59755"/>
                        <a14:backgroundMark x1="65063" y1="59666" x2="66455" y2="59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7868" y="-183580"/>
            <a:ext cx="1028904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400AA-D2FD-674A-9C84-A88FD13108B3}"/>
              </a:ext>
            </a:extLst>
          </p:cNvPr>
          <p:cNvSpPr txBox="1"/>
          <p:nvPr/>
        </p:nvSpPr>
        <p:spPr>
          <a:xfrm>
            <a:off x="8016012" y="26464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to backplane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3329B0-69E8-D845-88C7-63698AC7ACDE}"/>
              </a:ext>
            </a:extLst>
          </p:cNvPr>
          <p:cNvCxnSpPr/>
          <p:nvPr/>
        </p:nvCxnSpPr>
        <p:spPr>
          <a:xfrm>
            <a:off x="9928028" y="667996"/>
            <a:ext cx="551543" cy="1436914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885493-28A3-954E-84BB-A5C39D400F85}"/>
              </a:ext>
            </a:extLst>
          </p:cNvPr>
          <p:cNvCxnSpPr>
            <a:cxnSpLocks/>
          </p:cNvCxnSpPr>
          <p:nvPr/>
        </p:nvCxnSpPr>
        <p:spPr>
          <a:xfrm>
            <a:off x="9085920" y="676984"/>
            <a:ext cx="851096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EC6AF1-B21F-EA4A-8894-3F4B7E4F8691}"/>
              </a:ext>
            </a:extLst>
          </p:cNvPr>
          <p:cNvCxnSpPr>
            <a:cxnSpLocks/>
          </p:cNvCxnSpPr>
          <p:nvPr/>
        </p:nvCxnSpPr>
        <p:spPr>
          <a:xfrm flipH="1" flipV="1">
            <a:off x="8016012" y="3135086"/>
            <a:ext cx="448719" cy="1084217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38B82A-1CA8-4245-BA5F-8251DDD153DD}"/>
              </a:ext>
            </a:extLst>
          </p:cNvPr>
          <p:cNvSpPr txBox="1"/>
          <p:nvPr/>
        </p:nvSpPr>
        <p:spPr>
          <a:xfrm>
            <a:off x="7935935" y="3789891"/>
            <a:ext cx="269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TARGET-5 ASIC</a:t>
            </a:r>
          </a:p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 x 16 channel)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5073F7-F9A5-7C48-946A-28556EB9C250}"/>
              </a:ext>
            </a:extLst>
          </p:cNvPr>
          <p:cNvCxnSpPr>
            <a:cxnSpLocks/>
          </p:cNvCxnSpPr>
          <p:nvPr/>
        </p:nvCxnSpPr>
        <p:spPr>
          <a:xfrm>
            <a:off x="8453670" y="4215616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86D090F-D89A-FC4C-8A36-F3B088ED863D}"/>
              </a:ext>
            </a:extLst>
          </p:cNvPr>
          <p:cNvSpPr txBox="1"/>
          <p:nvPr/>
        </p:nvSpPr>
        <p:spPr>
          <a:xfrm>
            <a:off x="9175016" y="2994409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Voltage Supply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55DA74-C319-4142-9180-217A3DB5C0F9}"/>
              </a:ext>
            </a:extLst>
          </p:cNvPr>
          <p:cNvCxnSpPr>
            <a:cxnSpLocks/>
          </p:cNvCxnSpPr>
          <p:nvPr/>
        </p:nvCxnSpPr>
        <p:spPr>
          <a:xfrm flipH="1" flipV="1">
            <a:off x="8097057" y="2467629"/>
            <a:ext cx="1243228" cy="937941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CA12B0-ABDD-4D41-BE70-886C8F29264F}"/>
              </a:ext>
            </a:extLst>
          </p:cNvPr>
          <p:cNvCxnSpPr>
            <a:cxnSpLocks/>
          </p:cNvCxnSpPr>
          <p:nvPr/>
        </p:nvCxnSpPr>
        <p:spPr>
          <a:xfrm>
            <a:off x="9331321" y="3405570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F2A8D0-F08F-C74D-9C68-505E0EFA27D1}"/>
              </a:ext>
            </a:extLst>
          </p:cNvPr>
          <p:cNvSpPr txBox="1"/>
          <p:nvPr/>
        </p:nvSpPr>
        <p:spPr>
          <a:xfrm>
            <a:off x="3695728" y="1768794"/>
            <a:ext cx="33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Ribbon Cables (enables focal surface curvature)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3BDA5F-96FC-2640-A388-11095783CDD7}"/>
              </a:ext>
            </a:extLst>
          </p:cNvPr>
          <p:cNvCxnSpPr>
            <a:cxnSpLocks/>
          </p:cNvCxnSpPr>
          <p:nvPr/>
        </p:nvCxnSpPr>
        <p:spPr>
          <a:xfrm>
            <a:off x="6096000" y="2212674"/>
            <a:ext cx="473916" cy="1358874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893E74-E6FA-314F-A068-C5D086F111D7}"/>
              </a:ext>
            </a:extLst>
          </p:cNvPr>
          <p:cNvCxnSpPr>
            <a:cxnSpLocks/>
          </p:cNvCxnSpPr>
          <p:nvPr/>
        </p:nvCxnSpPr>
        <p:spPr>
          <a:xfrm>
            <a:off x="5583691" y="2219524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7174E64-DF39-034C-A7BF-3D1AB9980ABC}"/>
              </a:ext>
            </a:extLst>
          </p:cNvPr>
          <p:cNvSpPr txBox="1"/>
          <p:nvPr/>
        </p:nvSpPr>
        <p:spPr>
          <a:xfrm>
            <a:off x="5844982" y="4877054"/>
            <a:ext cx="2344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Preamplifier</a:t>
            </a:r>
          </a:p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 x 16 channel boards) </a:t>
            </a:r>
          </a:p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37F2FD-2837-8244-9EAC-E07CB239B43F}"/>
              </a:ext>
            </a:extLst>
          </p:cNvPr>
          <p:cNvCxnSpPr>
            <a:cxnSpLocks/>
          </p:cNvCxnSpPr>
          <p:nvPr/>
        </p:nvCxnSpPr>
        <p:spPr>
          <a:xfrm flipH="1" flipV="1">
            <a:off x="5359096" y="4118963"/>
            <a:ext cx="1025683" cy="970350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309D82-8892-3A43-A53E-FA563A8FDFE3}"/>
              </a:ext>
            </a:extLst>
          </p:cNvPr>
          <p:cNvCxnSpPr>
            <a:cxnSpLocks/>
          </p:cNvCxnSpPr>
          <p:nvPr/>
        </p:nvCxnSpPr>
        <p:spPr>
          <a:xfrm>
            <a:off x="6378429" y="5086138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C17C131-B053-784F-963A-8DE0418618B5}"/>
              </a:ext>
            </a:extLst>
          </p:cNvPr>
          <p:cNvSpPr txBox="1"/>
          <p:nvPr/>
        </p:nvSpPr>
        <p:spPr>
          <a:xfrm>
            <a:off x="1899807" y="2193308"/>
            <a:ext cx="234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MAPMT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(64 pixels)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850E909-4364-9047-8C53-03948FBD0A26}"/>
              </a:ext>
            </a:extLst>
          </p:cNvPr>
          <p:cNvCxnSpPr>
            <a:cxnSpLocks/>
          </p:cNvCxnSpPr>
          <p:nvPr/>
        </p:nvCxnSpPr>
        <p:spPr>
          <a:xfrm>
            <a:off x="3474720" y="2462660"/>
            <a:ext cx="253143" cy="1664464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86DBA2B-0428-8E49-ACF1-A119DEE61C1E}"/>
              </a:ext>
            </a:extLst>
          </p:cNvPr>
          <p:cNvCxnSpPr>
            <a:cxnSpLocks/>
          </p:cNvCxnSpPr>
          <p:nvPr/>
        </p:nvCxnSpPr>
        <p:spPr>
          <a:xfrm>
            <a:off x="2897579" y="2472484"/>
            <a:ext cx="577141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387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G_1348.jpg">
            <a:extLst>
              <a:ext uri="{FF2B5EF4-FFF2-40B4-BE49-F238E27FC236}">
                <a16:creationId xmlns:a16="http://schemas.microsoft.com/office/drawing/2014/main" id="{6A1F55AC-3621-CE4C-8A9A-E35D0CCE1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28" b="87337" l="13879" r="96875">
                        <a14:foregroundMark x1="90686" y1="74101" x2="58517" y2="46405"/>
                        <a14:foregroundMark x1="58517" y1="46405" x2="58517" y2="44894"/>
                        <a14:foregroundMark x1="59069" y1="45466" x2="59589" y2="44853"/>
                        <a14:foregroundMark x1="57261" y1="43750" x2="56250" y2="43015"/>
                        <a14:foregroundMark x1="59344" y1="44485" x2="56158" y2="42770"/>
                        <a14:foregroundMark x1="55086" y1="58824" x2="54871" y2="58415"/>
                        <a14:foregroundMark x1="55086" y1="59355" x2="49540" y2="58088"/>
                        <a14:foregroundMark x1="49540" y1="58088" x2="44700" y2="54534"/>
                        <a14:foregroundMark x1="44700" y1="54534" x2="49020" y2="57598"/>
                        <a14:foregroundMark x1="90319" y1="60417" x2="95588" y2="62827"/>
                        <a14:foregroundMark x1="95588" y1="62827" x2="89461" y2="84028"/>
                        <a14:foregroundMark x1="89461" y1="84028" x2="84252" y2="86520"/>
                        <a14:foregroundMark x1="84252" y1="86520" x2="83150" y2="84804"/>
                        <a14:foregroundMark x1="90962" y1="60784" x2="95282" y2="65359"/>
                        <a14:foregroundMark x1="95282" y1="65359" x2="93566" y2="73489"/>
                        <a14:foregroundMark x1="93566" y1="73489" x2="93536" y2="65033"/>
                        <a14:foregroundMark x1="93536" y1="65033" x2="93873" y2="63807"/>
                        <a14:foregroundMark x1="94700" y1="65441" x2="94424" y2="61846"/>
                        <a14:foregroundMark x1="93964" y1="61111" x2="94240" y2="60989"/>
                        <a14:foregroundMark x1="94240" y1="61234" x2="93781" y2="60907"/>
                        <a14:foregroundMark x1="94148" y1="61846" x2="91146" y2="60090"/>
                        <a14:foregroundMark x1="18137" y1="33824" x2="13143" y2="30637"/>
                        <a14:foregroundMark x1="13143" y1="30637" x2="15380" y2="23979"/>
                        <a14:foregroundMark x1="15380" y1="23979" x2="21783" y2="23162"/>
                        <a14:foregroundMark x1="21783" y1="23162" x2="16850" y2="26471"/>
                        <a14:foregroundMark x1="16850" y1="26471" x2="17157" y2="28309"/>
                        <a14:foregroundMark x1="13879" y1="30310" x2="14154" y2="31005"/>
                        <a14:foregroundMark x1="19792" y1="21528" x2="20251" y2="21528"/>
                        <a14:foregroundMark x1="89001" y1="84273" x2="86336" y2="87459"/>
                        <a14:foregroundMark x1="88082" y1="85989" x2="89063" y2="78799"/>
                        <a14:foregroundMark x1="89063" y1="78799" x2="95435" y2="64706"/>
                        <a14:foregroundMark x1="81158" y1="82598" x2="84988" y2="87663"/>
                        <a14:foregroundMark x1="84988" y1="87663" x2="90380" y2="83333"/>
                        <a14:foregroundMark x1="90380" y1="83333" x2="93566" y2="77124"/>
                        <a14:foregroundMark x1="93566" y1="77124" x2="95527" y2="62623"/>
                        <a14:foregroundMark x1="95527" y1="62623" x2="91360" y2="59926"/>
                        <a14:foregroundMark x1="81281" y1="82680" x2="85294" y2="87949"/>
                        <a14:foregroundMark x1="85294" y1="87949" x2="90656" y2="85621"/>
                        <a14:foregroundMark x1="90656" y1="85621" x2="96109" y2="61315"/>
                        <a14:foregroundMark x1="95037" y1="61520" x2="96109" y2="61724"/>
                        <a14:foregroundMark x1="92433" y1="60866" x2="95466" y2="63766"/>
                        <a14:foregroundMark x1="93107" y1="61070" x2="95588" y2="64869"/>
                        <a14:foregroundMark x1="91238" y1="59763" x2="96875" y2="60090"/>
                        <a14:foregroundMark x1="96875" y1="60090" x2="94485" y2="66912"/>
                        <a14:foregroundMark x1="94485" y1="66912" x2="94118" y2="66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5" t="17668" r="2490" b="9979"/>
          <a:stretch>
            <a:fillRect/>
          </a:stretch>
        </p:blipFill>
        <p:spPr bwMode="auto">
          <a:xfrm>
            <a:off x="541855" y="212897"/>
            <a:ext cx="7648665" cy="48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442247A-7CFD-714A-9AAD-AB201EC1A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91" y="212897"/>
            <a:ext cx="3579984" cy="1434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4176713"/>
            <a:endParaRPr lang="en-US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B389D1-24F8-D942-A1BA-1EB5D74AB0B0}"/>
              </a:ext>
            </a:extLst>
          </p:cNvPr>
          <p:cNvSpPr/>
          <p:nvPr/>
        </p:nvSpPr>
        <p:spPr bwMode="auto">
          <a:xfrm>
            <a:off x="439041" y="83526"/>
            <a:ext cx="7706017" cy="258741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9B2DB-2945-5C4F-A2A2-24774E2CA417}"/>
              </a:ext>
            </a:extLst>
          </p:cNvPr>
          <p:cNvSpPr/>
          <p:nvPr/>
        </p:nvSpPr>
        <p:spPr bwMode="auto">
          <a:xfrm rot="16200000">
            <a:off x="-138154" y="749874"/>
            <a:ext cx="1427731" cy="258734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F5AFCF9-8B33-1342-B4F2-3EDAE640C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839" y="3847144"/>
            <a:ext cx="1078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SiPM Tile</a:t>
            </a:r>
          </a:p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(64 pixels)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CF67F4-D5AB-3E40-9D89-113B576B08B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181597" y="1593107"/>
            <a:ext cx="703593" cy="657723"/>
            <a:chOff x="1978637" y="70375"/>
            <a:chExt cx="378623" cy="23854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BC0C05-1511-B044-A715-59DBB3440208}"/>
                </a:ext>
              </a:extLst>
            </p:cNvPr>
            <p:cNvCxnSpPr>
              <a:cxnSpLocks/>
            </p:cNvCxnSpPr>
            <p:nvPr/>
          </p:nvCxnSpPr>
          <p:spPr>
            <a:xfrm>
              <a:off x="1978638" y="70375"/>
              <a:ext cx="512" cy="100576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2C47D0-1A6A-4343-8CB6-4F44B4DD929B}"/>
                </a:ext>
              </a:extLst>
            </p:cNvPr>
            <p:cNvCxnSpPr>
              <a:cxnSpLocks/>
            </p:cNvCxnSpPr>
            <p:nvPr/>
          </p:nvCxnSpPr>
          <p:spPr>
            <a:xfrm>
              <a:off x="1978637" y="168661"/>
              <a:ext cx="378623" cy="14026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D62934C7-4A51-F143-89EC-A88B6EA7C4E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66947" y="343733"/>
            <a:ext cx="879713" cy="641886"/>
            <a:chOff x="1958936" y="230412"/>
            <a:chExt cx="526681" cy="13998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65BE89-16AE-7641-B3E3-CA6B897BE43F}"/>
                </a:ext>
              </a:extLst>
            </p:cNvPr>
            <p:cNvCxnSpPr/>
            <p:nvPr/>
          </p:nvCxnSpPr>
          <p:spPr>
            <a:xfrm>
              <a:off x="1959630" y="229926"/>
              <a:ext cx="262507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72F1FF-2E35-8941-9A36-EEF3A789F5F1}"/>
                </a:ext>
              </a:extLst>
            </p:cNvPr>
            <p:cNvCxnSpPr/>
            <p:nvPr/>
          </p:nvCxnSpPr>
          <p:spPr>
            <a:xfrm>
              <a:off x="2222137" y="229926"/>
              <a:ext cx="263648" cy="14073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2">
            <a:extLst>
              <a:ext uri="{FF2B5EF4-FFF2-40B4-BE49-F238E27FC236}">
                <a16:creationId xmlns:a16="http://schemas.microsoft.com/office/drawing/2014/main" id="{2E05306B-D381-3444-9CCC-4721A78DE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30" y="2849328"/>
            <a:ext cx="26945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C and T5TEA ASICs</a:t>
            </a:r>
          </a:p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9036A-C69F-D444-9CFB-B2C164267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431" y="142861"/>
            <a:ext cx="4778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to backplane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546E99-B7EC-BA46-8B8B-FE87FA643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053" y="1237020"/>
            <a:ext cx="22274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SiPM Bias Voltage Supply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33F2C1-9AB6-7949-B98A-C68E68AE7CA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698475" y="2827658"/>
            <a:ext cx="269177" cy="369443"/>
            <a:chOff x="2221614" y="75985"/>
            <a:chExt cx="264003" cy="29441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D8F2E3-9DAE-AE4C-88FA-242A4B0B5820}"/>
                </a:ext>
              </a:extLst>
            </p:cNvPr>
            <p:cNvCxnSpPr/>
            <p:nvPr/>
          </p:nvCxnSpPr>
          <p:spPr>
            <a:xfrm>
              <a:off x="2221480" y="75782"/>
              <a:ext cx="935" cy="15496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152BA-9E82-7D48-9D90-C26F4E081198}"/>
                </a:ext>
              </a:extLst>
            </p:cNvPr>
            <p:cNvCxnSpPr/>
            <p:nvPr/>
          </p:nvCxnSpPr>
          <p:spPr>
            <a:xfrm>
              <a:off x="2222415" y="230741"/>
              <a:ext cx="263630" cy="139767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15">
            <a:extLst>
              <a:ext uri="{FF2B5EF4-FFF2-40B4-BE49-F238E27FC236}">
                <a16:creationId xmlns:a16="http://schemas.microsoft.com/office/drawing/2014/main" id="{47DC30D2-6F07-CF40-B554-AEBD6FDEB98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6038" y="3526195"/>
            <a:ext cx="465712" cy="322045"/>
            <a:chOff x="25278660" y="18913485"/>
            <a:chExt cx="1441450" cy="90963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119A5D-47F5-AB4F-925F-29E66EB9C681}"/>
                </a:ext>
              </a:extLst>
            </p:cNvPr>
            <p:cNvCxnSpPr/>
            <p:nvPr/>
          </p:nvCxnSpPr>
          <p:spPr bwMode="auto">
            <a:xfrm flipV="1">
              <a:off x="25277870" y="19545873"/>
              <a:ext cx="8852" cy="277309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3FC8CB-18A2-8A43-99E2-2E2B27FEC5CD}"/>
                </a:ext>
              </a:extLst>
            </p:cNvPr>
            <p:cNvCxnSpPr/>
            <p:nvPr/>
          </p:nvCxnSpPr>
          <p:spPr bwMode="auto">
            <a:xfrm flipV="1">
              <a:off x="25286722" y="18913175"/>
              <a:ext cx="1433819" cy="63269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0C6CA1-5E25-E34C-BD75-07FD5AC66C3E}"/>
              </a:ext>
            </a:extLst>
          </p:cNvPr>
          <p:cNvCxnSpPr/>
          <p:nvPr/>
        </p:nvCxnSpPr>
        <p:spPr bwMode="auto">
          <a:xfrm flipV="1">
            <a:off x="7320578" y="4203798"/>
            <a:ext cx="543314" cy="834034"/>
          </a:xfrm>
          <a:prstGeom prst="line">
            <a:avLst/>
          </a:prstGeom>
          <a:ln w="19050" cmpd="sng">
            <a:solidFill>
              <a:schemeClr val="tx1"/>
            </a:solidFill>
            <a:headEnd type="stealth" w="med" len="med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697">
            <a:extLst>
              <a:ext uri="{FF2B5EF4-FFF2-40B4-BE49-F238E27FC236}">
                <a16:creationId xmlns:a16="http://schemas.microsoft.com/office/drawing/2014/main" id="{E5592F6E-1D17-A94B-A591-88E5F4289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704" y="4496736"/>
            <a:ext cx="8854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~50 mm</a:t>
            </a:r>
          </a:p>
        </p:txBody>
      </p:sp>
      <p:sp>
        <p:nvSpPr>
          <p:cNvPr id="42" name="TextBox 29">
            <a:extLst>
              <a:ext uri="{FF2B5EF4-FFF2-40B4-BE49-F238E27FC236}">
                <a16:creationId xmlns:a16="http://schemas.microsoft.com/office/drawing/2014/main" id="{7BD04FAE-9F3E-3F41-824B-466508AE9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160" y="2546304"/>
            <a:ext cx="1596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Copper heat-sink</a:t>
            </a:r>
          </a:p>
        </p:txBody>
      </p:sp>
      <p:grpSp>
        <p:nvGrpSpPr>
          <p:cNvPr id="47" name="Group 15">
            <a:extLst>
              <a:ext uri="{FF2B5EF4-FFF2-40B4-BE49-F238E27FC236}">
                <a16:creationId xmlns:a16="http://schemas.microsoft.com/office/drawing/2014/main" id="{FC3AD24D-C958-C747-A711-09AD709552A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350824" y="4587994"/>
            <a:ext cx="417177" cy="337418"/>
            <a:chOff x="1009502" y="347611"/>
            <a:chExt cx="1476154" cy="2287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E19028-4C1B-C040-B387-7734703E7215}"/>
                </a:ext>
              </a:extLst>
            </p:cNvPr>
            <p:cNvCxnSpPr/>
            <p:nvPr/>
          </p:nvCxnSpPr>
          <p:spPr>
            <a:xfrm>
              <a:off x="1010802" y="347615"/>
              <a:ext cx="941003" cy="6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1170E23-68F8-0547-8D56-D908A7A3C14F}"/>
                </a:ext>
              </a:extLst>
            </p:cNvPr>
            <p:cNvCxnSpPr/>
            <p:nvPr/>
          </p:nvCxnSpPr>
          <p:spPr>
            <a:xfrm>
              <a:off x="1945060" y="347615"/>
              <a:ext cx="539644" cy="2288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20">
            <a:extLst>
              <a:ext uri="{FF2B5EF4-FFF2-40B4-BE49-F238E27FC236}">
                <a16:creationId xmlns:a16="http://schemas.microsoft.com/office/drawing/2014/main" id="{B8598EFE-DA59-5D40-8B15-8BCE9C4C7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193" y="4807946"/>
            <a:ext cx="17967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</p:txBody>
      </p:sp>
      <p:grpSp>
        <p:nvGrpSpPr>
          <p:cNvPr id="51" name="Group 16">
            <a:extLst>
              <a:ext uri="{FF2B5EF4-FFF2-40B4-BE49-F238E27FC236}">
                <a16:creationId xmlns:a16="http://schemas.microsoft.com/office/drawing/2014/main" id="{CD39D2A2-0ADC-C341-BDCD-CF6C485F699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482442" y="1608474"/>
            <a:ext cx="282650" cy="181410"/>
            <a:chOff x="2160545" y="216066"/>
            <a:chExt cx="319096" cy="16936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B79DC41-4193-C242-8E5E-CE527CC4B491}"/>
                </a:ext>
              </a:extLst>
            </p:cNvPr>
            <p:cNvCxnSpPr/>
            <p:nvPr/>
          </p:nvCxnSpPr>
          <p:spPr>
            <a:xfrm>
              <a:off x="2160428" y="215639"/>
              <a:ext cx="16248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2197C70-833F-FF42-A78D-F5E4176D9F5D}"/>
                </a:ext>
              </a:extLst>
            </p:cNvPr>
            <p:cNvCxnSpPr/>
            <p:nvPr/>
          </p:nvCxnSpPr>
          <p:spPr>
            <a:xfrm>
              <a:off x="2322917" y="215639"/>
              <a:ext cx="157109" cy="16996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17">
            <a:extLst>
              <a:ext uri="{FF2B5EF4-FFF2-40B4-BE49-F238E27FC236}">
                <a16:creationId xmlns:a16="http://schemas.microsoft.com/office/drawing/2014/main" id="{BC56DDC8-382C-294F-8123-16A113331E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614779" y="1176640"/>
            <a:ext cx="421828" cy="329752"/>
            <a:chOff x="1958936" y="230412"/>
            <a:chExt cx="526681" cy="13998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E096BF7-3D9F-3645-A073-7911340D0F1F}"/>
                </a:ext>
              </a:extLst>
            </p:cNvPr>
            <p:cNvCxnSpPr/>
            <p:nvPr/>
          </p:nvCxnSpPr>
          <p:spPr>
            <a:xfrm>
              <a:off x="1958612" y="229944"/>
              <a:ext cx="263016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9107590-F782-3A4A-90EC-3584570BD6BF}"/>
                </a:ext>
              </a:extLst>
            </p:cNvPr>
            <p:cNvCxnSpPr/>
            <p:nvPr/>
          </p:nvCxnSpPr>
          <p:spPr>
            <a:xfrm>
              <a:off x="2221628" y="229944"/>
              <a:ext cx="264205" cy="14041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26">
            <a:extLst>
              <a:ext uri="{FF2B5EF4-FFF2-40B4-BE49-F238E27FC236}">
                <a16:creationId xmlns:a16="http://schemas.microsoft.com/office/drawing/2014/main" id="{E4B23C2B-40E1-CF4D-873C-2347F0589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539" y="999999"/>
            <a:ext cx="3352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Shielding</a:t>
            </a:r>
            <a:endParaRPr lang="en-US" sz="16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23">
            <a:extLst>
              <a:ext uri="{FF2B5EF4-FFF2-40B4-BE49-F238E27FC236}">
                <a16:creationId xmlns:a16="http://schemas.microsoft.com/office/drawing/2014/main" id="{C5EAD2B0-7204-DE44-8DB4-A93F6E56C5E0}"/>
              </a:ext>
            </a:extLst>
          </p:cNvPr>
          <p:cNvGrpSpPr>
            <a:grpSpLocks/>
          </p:cNvGrpSpPr>
          <p:nvPr/>
        </p:nvGrpSpPr>
        <p:grpSpPr bwMode="auto">
          <a:xfrm>
            <a:off x="2964298" y="2162191"/>
            <a:ext cx="234621" cy="702111"/>
            <a:chOff x="19338345" y="14546301"/>
            <a:chExt cx="1043688" cy="1169349"/>
          </a:xfrm>
        </p:grpSpPr>
        <p:grpSp>
          <p:nvGrpSpPr>
            <p:cNvPr id="60" name="Group 16">
              <a:extLst>
                <a:ext uri="{FF2B5EF4-FFF2-40B4-BE49-F238E27FC236}">
                  <a16:creationId xmlns:a16="http://schemas.microsoft.com/office/drawing/2014/main" id="{1A65BD57-DD54-6444-84F6-A810B36935F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0933982-BCE8-E245-AE11-4848C5C4D3AC}"/>
                  </a:ext>
                </a:extLst>
              </p:cNvPr>
              <p:cNvCxnSpPr/>
              <p:nvPr/>
            </p:nvCxnSpPr>
            <p:spPr>
              <a:xfrm>
                <a:off x="2221026" y="156242"/>
                <a:ext cx="1133" cy="7411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14AB7B4-EDA4-C646-9FAD-2696E6B83320}"/>
                  </a:ext>
                </a:extLst>
              </p:cNvPr>
              <p:cNvCxnSpPr/>
              <p:nvPr/>
            </p:nvCxnSpPr>
            <p:spPr>
              <a:xfrm>
                <a:off x="2222159" y="230351"/>
                <a:ext cx="263902" cy="14008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68FD3AD-2532-D54A-AB28-0E89DFFE7198}"/>
                </a:ext>
              </a:extLst>
            </p:cNvPr>
            <p:cNvCxnSpPr/>
            <p:nvPr/>
          </p:nvCxnSpPr>
          <p:spPr bwMode="auto">
            <a:xfrm flipV="1">
              <a:off x="19352127" y="14955696"/>
              <a:ext cx="1030352" cy="35560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22">
            <a:extLst>
              <a:ext uri="{FF2B5EF4-FFF2-40B4-BE49-F238E27FC236}">
                <a16:creationId xmlns:a16="http://schemas.microsoft.com/office/drawing/2014/main" id="{05BF2B16-7FC5-7249-9852-9F8A9C6D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600" y="3151533"/>
            <a:ext cx="17846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Amplifier and shaper circuits</a:t>
            </a:r>
          </a:p>
        </p:txBody>
      </p:sp>
      <p:grpSp>
        <p:nvGrpSpPr>
          <p:cNvPr id="65" name="Group 14">
            <a:extLst>
              <a:ext uri="{FF2B5EF4-FFF2-40B4-BE49-F238E27FC236}">
                <a16:creationId xmlns:a16="http://schemas.microsoft.com/office/drawing/2014/main" id="{07DE8F8D-EF06-0F4C-B20A-D0D1196CEA1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14298" y="3379294"/>
            <a:ext cx="223045" cy="593315"/>
            <a:chOff x="2222376" y="-29296"/>
            <a:chExt cx="262927" cy="399482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8674618-4705-3D44-972C-52B0CEF57B5B}"/>
                </a:ext>
              </a:extLst>
            </p:cNvPr>
            <p:cNvCxnSpPr>
              <a:cxnSpLocks/>
            </p:cNvCxnSpPr>
            <p:nvPr/>
          </p:nvCxnSpPr>
          <p:spPr>
            <a:xfrm>
              <a:off x="2222377" y="-29296"/>
              <a:ext cx="0" cy="259573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11881B-D27E-8743-8247-A379E40704F5}"/>
                </a:ext>
              </a:extLst>
            </p:cNvPr>
            <p:cNvCxnSpPr/>
            <p:nvPr/>
          </p:nvCxnSpPr>
          <p:spPr>
            <a:xfrm>
              <a:off x="2222376" y="230277"/>
              <a:ext cx="262927" cy="13990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27">
            <a:extLst>
              <a:ext uri="{FF2B5EF4-FFF2-40B4-BE49-F238E27FC236}">
                <a16:creationId xmlns:a16="http://schemas.microsoft.com/office/drawing/2014/main" id="{10F33A88-1426-F445-9477-F8D11435D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007" y="3740625"/>
            <a:ext cx="22126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Ribbon Cables </a:t>
            </a:r>
          </a:p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(enables focal surface curvature)</a:t>
            </a:r>
          </a:p>
        </p:txBody>
      </p:sp>
      <p:grpSp>
        <p:nvGrpSpPr>
          <p:cNvPr id="74" name="Group 232">
            <a:extLst>
              <a:ext uri="{FF2B5EF4-FFF2-40B4-BE49-F238E27FC236}">
                <a16:creationId xmlns:a16="http://schemas.microsoft.com/office/drawing/2014/main" id="{795EE07A-418B-7C4B-8FA3-348AA5AFAB34}"/>
              </a:ext>
            </a:extLst>
          </p:cNvPr>
          <p:cNvGrpSpPr>
            <a:grpSpLocks/>
          </p:cNvGrpSpPr>
          <p:nvPr/>
        </p:nvGrpSpPr>
        <p:grpSpPr bwMode="auto">
          <a:xfrm>
            <a:off x="3455387" y="2488627"/>
            <a:ext cx="320792" cy="714377"/>
            <a:chOff x="19338345" y="14546301"/>
            <a:chExt cx="1043688" cy="1169349"/>
          </a:xfrm>
        </p:grpSpPr>
        <p:grpSp>
          <p:nvGrpSpPr>
            <p:cNvPr id="75" name="Group 16">
              <a:extLst>
                <a:ext uri="{FF2B5EF4-FFF2-40B4-BE49-F238E27FC236}">
                  <a16:creationId xmlns:a16="http://schemas.microsoft.com/office/drawing/2014/main" id="{047DF2B5-DB45-624A-A3A0-7F162C8F3FB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450375B-8690-4543-B937-57DF47BD5597}"/>
                  </a:ext>
                </a:extLst>
              </p:cNvPr>
              <p:cNvCxnSpPr/>
              <p:nvPr/>
            </p:nvCxnSpPr>
            <p:spPr>
              <a:xfrm>
                <a:off x="2220776" y="156340"/>
                <a:ext cx="1657" cy="7398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583E0BF-129A-4546-AED3-A4D99D26F335}"/>
                  </a:ext>
                </a:extLst>
              </p:cNvPr>
              <p:cNvCxnSpPr/>
              <p:nvPr/>
            </p:nvCxnSpPr>
            <p:spPr>
              <a:xfrm>
                <a:off x="2222433" y="230320"/>
                <a:ext cx="263426" cy="13996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73ED2A4-3076-9743-85C2-35D3D5A02D01}"/>
                </a:ext>
              </a:extLst>
            </p:cNvPr>
            <p:cNvCxnSpPr/>
            <p:nvPr/>
          </p:nvCxnSpPr>
          <p:spPr bwMode="auto">
            <a:xfrm flipV="1">
              <a:off x="19350875" y="14955734"/>
              <a:ext cx="1032684" cy="35573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22">
            <a:extLst>
              <a:ext uri="{FF2B5EF4-FFF2-40B4-BE49-F238E27FC236}">
                <a16:creationId xmlns:a16="http://schemas.microsoft.com/office/drawing/2014/main" id="{2DD1C9BC-BCF5-B14D-9B1C-15C03992C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7503" y="1664893"/>
            <a:ext cx="20209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82530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 descr="IMG_1348.jpg">
            <a:extLst>
              <a:ext uri="{FF2B5EF4-FFF2-40B4-BE49-F238E27FC236}">
                <a16:creationId xmlns:a16="http://schemas.microsoft.com/office/drawing/2014/main" id="{08CB518A-FF29-6E46-A046-F6395B8EA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28" b="87337" l="13879" r="96875">
                        <a14:foregroundMark x1="90686" y1="74101" x2="58517" y2="46405"/>
                        <a14:foregroundMark x1="58517" y1="46405" x2="58517" y2="44894"/>
                        <a14:foregroundMark x1="59069" y1="45466" x2="59589" y2="44853"/>
                        <a14:foregroundMark x1="57261" y1="43750" x2="56250" y2="43015"/>
                        <a14:foregroundMark x1="59344" y1="44485" x2="56158" y2="42770"/>
                        <a14:foregroundMark x1="55086" y1="58824" x2="54871" y2="58415"/>
                        <a14:foregroundMark x1="55086" y1="59355" x2="49540" y2="58088"/>
                        <a14:foregroundMark x1="49540" y1="58088" x2="44700" y2="54534"/>
                        <a14:foregroundMark x1="44700" y1="54534" x2="49020" y2="57598"/>
                        <a14:foregroundMark x1="90319" y1="60417" x2="95588" y2="62827"/>
                        <a14:foregroundMark x1="95588" y1="62827" x2="89461" y2="84028"/>
                        <a14:foregroundMark x1="89461" y1="84028" x2="84252" y2="86520"/>
                        <a14:foregroundMark x1="84252" y1="86520" x2="83150" y2="84804"/>
                        <a14:foregroundMark x1="90962" y1="60784" x2="95282" y2="65359"/>
                        <a14:foregroundMark x1="95282" y1="65359" x2="93566" y2="73489"/>
                        <a14:foregroundMark x1="93566" y1="73489" x2="93536" y2="65033"/>
                        <a14:foregroundMark x1="93536" y1="65033" x2="93873" y2="63807"/>
                        <a14:foregroundMark x1="94700" y1="65441" x2="94424" y2="61846"/>
                        <a14:foregroundMark x1="93964" y1="61111" x2="94240" y2="60989"/>
                        <a14:foregroundMark x1="94240" y1="61234" x2="93781" y2="60907"/>
                        <a14:foregroundMark x1="94148" y1="61846" x2="91146" y2="60090"/>
                        <a14:foregroundMark x1="18137" y1="33824" x2="13143" y2="30637"/>
                        <a14:foregroundMark x1="13143" y1="30637" x2="15380" y2="23979"/>
                        <a14:foregroundMark x1="15380" y1="23979" x2="21783" y2="23162"/>
                        <a14:foregroundMark x1="21783" y1="23162" x2="16850" y2="26471"/>
                        <a14:foregroundMark x1="16850" y1="26471" x2="17157" y2="28309"/>
                        <a14:foregroundMark x1="13879" y1="30310" x2="14154" y2="31005"/>
                        <a14:foregroundMark x1="19792" y1="21528" x2="20251" y2="21528"/>
                        <a14:foregroundMark x1="89001" y1="84273" x2="86336" y2="87459"/>
                        <a14:foregroundMark x1="88082" y1="85989" x2="89063" y2="78799"/>
                        <a14:foregroundMark x1="89063" y1="78799" x2="95435" y2="64706"/>
                        <a14:foregroundMark x1="81158" y1="82598" x2="84988" y2="87663"/>
                        <a14:foregroundMark x1="84988" y1="87663" x2="90380" y2="83333"/>
                        <a14:foregroundMark x1="90380" y1="83333" x2="93566" y2="77124"/>
                        <a14:foregroundMark x1="93566" y1="77124" x2="95527" y2="62623"/>
                        <a14:foregroundMark x1="95527" y1="62623" x2="91360" y2="59926"/>
                        <a14:foregroundMark x1="81281" y1="82680" x2="85294" y2="87949"/>
                        <a14:foregroundMark x1="85294" y1="87949" x2="90656" y2="85621"/>
                        <a14:foregroundMark x1="90656" y1="85621" x2="96109" y2="61315"/>
                        <a14:foregroundMark x1="95037" y1="61520" x2="96109" y2="61724"/>
                        <a14:foregroundMark x1="92433" y1="60866" x2="95466" y2="63766"/>
                        <a14:foregroundMark x1="93107" y1="61070" x2="95588" y2="64869"/>
                        <a14:foregroundMark x1="91238" y1="59763" x2="96875" y2="60090"/>
                        <a14:foregroundMark x1="96875" y1="60090" x2="94485" y2="66912"/>
                        <a14:foregroundMark x1="94485" y1="66912" x2="94118" y2="66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5" t="17668" r="2490" b="9979"/>
          <a:stretch>
            <a:fillRect/>
          </a:stretch>
        </p:blipFill>
        <p:spPr bwMode="auto">
          <a:xfrm>
            <a:off x="541855" y="212897"/>
            <a:ext cx="7648665" cy="48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28F7E92-BE7F-354E-AB77-E378C8994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91" y="212897"/>
            <a:ext cx="3579984" cy="1434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4176713"/>
            <a:endParaRPr lang="en-US" sz="110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27A74-D92F-844E-B10A-1C7287B9BA91}"/>
              </a:ext>
            </a:extLst>
          </p:cNvPr>
          <p:cNvSpPr/>
          <p:nvPr/>
        </p:nvSpPr>
        <p:spPr bwMode="auto">
          <a:xfrm>
            <a:off x="439041" y="83526"/>
            <a:ext cx="7706017" cy="258741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10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7CE13-C26D-0F44-8E0E-7C18C38B6E5D}"/>
              </a:ext>
            </a:extLst>
          </p:cNvPr>
          <p:cNvSpPr/>
          <p:nvPr/>
        </p:nvSpPr>
        <p:spPr bwMode="auto">
          <a:xfrm rot="16200000">
            <a:off x="-138154" y="749874"/>
            <a:ext cx="1427731" cy="258734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10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4FED656-FCE3-284C-ACF3-5A60CE0BF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840" y="3847144"/>
            <a:ext cx="80349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SiPM Tile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C930CE-7777-5C46-9E54-F79B6E23B6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22464" y="1880535"/>
            <a:ext cx="465765" cy="608347"/>
            <a:chOff x="2233159" y="232878"/>
            <a:chExt cx="244043" cy="1351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B77E8A-D2BC-0849-BD08-B6D22D5E5679}"/>
                </a:ext>
              </a:extLst>
            </p:cNvPr>
            <p:cNvCxnSpPr/>
            <p:nvPr/>
          </p:nvCxnSpPr>
          <p:spPr>
            <a:xfrm flipH="1">
              <a:off x="2232764" y="232957"/>
              <a:ext cx="0" cy="8679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EA753C9-66E9-5149-B55F-D042EB57C5A9}"/>
                </a:ext>
              </a:extLst>
            </p:cNvPr>
            <p:cNvCxnSpPr/>
            <p:nvPr/>
          </p:nvCxnSpPr>
          <p:spPr>
            <a:xfrm>
              <a:off x="2232764" y="318906"/>
              <a:ext cx="243722" cy="4911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313243-E292-754E-B0CB-2BE24AAC458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943076" y="1608575"/>
            <a:ext cx="490593" cy="811757"/>
            <a:chOff x="2221615" y="75985"/>
            <a:chExt cx="264002" cy="2944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A1653E3-54F9-D34F-A2D2-611460F24904}"/>
                </a:ext>
              </a:extLst>
            </p:cNvPr>
            <p:cNvCxnSpPr/>
            <p:nvPr/>
          </p:nvCxnSpPr>
          <p:spPr>
            <a:xfrm>
              <a:off x="2221826" y="75879"/>
              <a:ext cx="513" cy="154532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FEF827-7033-6D4F-9489-5BCF4B897F12}"/>
                </a:ext>
              </a:extLst>
            </p:cNvPr>
            <p:cNvCxnSpPr/>
            <p:nvPr/>
          </p:nvCxnSpPr>
          <p:spPr>
            <a:xfrm>
              <a:off x="2222338" y="230410"/>
              <a:ext cx="263135" cy="140012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91404-C1CE-4243-BBA2-6F6BE4FD16FB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822943" y="4469773"/>
            <a:ext cx="215747" cy="866244"/>
            <a:chOff x="1958935" y="230412"/>
            <a:chExt cx="526682" cy="1399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60333E-914B-9645-93BC-BE3B357968C4}"/>
                </a:ext>
              </a:extLst>
            </p:cNvPr>
            <p:cNvCxnSpPr/>
            <p:nvPr/>
          </p:nvCxnSpPr>
          <p:spPr>
            <a:xfrm>
              <a:off x="1959556" y="230540"/>
              <a:ext cx="262940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2A322E-6669-754E-ABA0-8E3CD75D8070}"/>
                </a:ext>
              </a:extLst>
            </p:cNvPr>
            <p:cNvCxnSpPr/>
            <p:nvPr/>
          </p:nvCxnSpPr>
          <p:spPr>
            <a:xfrm>
              <a:off x="2222497" y="230540"/>
              <a:ext cx="262942" cy="14002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E76C75-6B8A-0349-AFF8-72701EE93EF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659444" y="803324"/>
            <a:ext cx="392145" cy="275612"/>
            <a:chOff x="1958936" y="230412"/>
            <a:chExt cx="526681" cy="13998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7C0077-9E98-AD46-ABF8-347731951362}"/>
                </a:ext>
              </a:extLst>
            </p:cNvPr>
            <p:cNvCxnSpPr/>
            <p:nvPr/>
          </p:nvCxnSpPr>
          <p:spPr>
            <a:xfrm>
              <a:off x="1959358" y="230652"/>
              <a:ext cx="262441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C62FAA9-E6EB-3845-ABC2-D567C37B0BA6}"/>
                </a:ext>
              </a:extLst>
            </p:cNvPr>
            <p:cNvCxnSpPr/>
            <p:nvPr/>
          </p:nvCxnSpPr>
          <p:spPr>
            <a:xfrm>
              <a:off x="2221798" y="230652"/>
              <a:ext cx="263720" cy="13991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C6B252C1-B2FA-9E42-B44E-C789D5DAC4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66947" y="343733"/>
            <a:ext cx="879713" cy="641886"/>
            <a:chOff x="1958936" y="230412"/>
            <a:chExt cx="526681" cy="13998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CB61B5-CDBD-4C46-9972-4F9E406DA07C}"/>
                </a:ext>
              </a:extLst>
            </p:cNvPr>
            <p:cNvCxnSpPr/>
            <p:nvPr/>
          </p:nvCxnSpPr>
          <p:spPr>
            <a:xfrm>
              <a:off x="1959630" y="229926"/>
              <a:ext cx="262507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6322F4-772B-474B-A648-687DB572F7DD}"/>
                </a:ext>
              </a:extLst>
            </p:cNvPr>
            <p:cNvCxnSpPr/>
            <p:nvPr/>
          </p:nvCxnSpPr>
          <p:spPr>
            <a:xfrm>
              <a:off x="2222137" y="229926"/>
              <a:ext cx="263648" cy="14073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0">
            <a:extLst>
              <a:ext uri="{FF2B5EF4-FFF2-40B4-BE49-F238E27FC236}">
                <a16:creationId xmlns:a16="http://schemas.microsoft.com/office/drawing/2014/main" id="{F81ABFC6-E7F1-8142-8DA7-E33071ACC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3137" y="5206049"/>
            <a:ext cx="158785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Buffer circuits for noise immunity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3BD1909B-D0B1-BB45-A912-BF806248F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30" y="2849328"/>
            <a:ext cx="26945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TARGET C and T5TEA ASICs provide 16 channels of </a:t>
            </a:r>
            <a:r>
              <a:rPr lang="en-US" sz="1100" dirty="0" err="1">
                <a:solidFill>
                  <a:srgbClr val="000000"/>
                </a:solidFill>
                <a:latin typeface="Helvetica"/>
                <a:cs typeface="Helvetica"/>
              </a:rPr>
              <a:t>digitisation</a:t>
            </a:r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 and triggering. Slow ADCs provide a parallel readout stream for monitoring of DC signal component </a:t>
            </a:r>
          </a:p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A56DE3-AA1C-924D-91FF-C3D8A5313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248" y="63349"/>
            <a:ext cx="4778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Samtec 40 pin connector to the backplane carrying raw data, trigger, clock signals, electronics power (12 V) and SiPM bias voltage (~70 V)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4EFF4E-6A4E-E54C-8325-3935096E6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9184" y="547585"/>
            <a:ext cx="34442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Power board provides low voltages, SiPM bias voltage trimming and monitoring </a:t>
            </a:r>
            <a:endParaRPr lang="en-US" sz="1100" i="1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ECF17-0AE5-8747-9C10-3D2FECD17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083" y="1637125"/>
            <a:ext cx="32909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Low-voltage power on separate cable to buffer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49F1AE-4E99-B940-9427-CE7DA8D04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455" y="1342460"/>
            <a:ext cx="222746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SiPM bias voltage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5D1FC0-18C0-D84B-9317-85AC8AEB4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9884" y="1926503"/>
            <a:ext cx="2231454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Front-most front-end buffer PCB forming the interface to the focal plane plate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C466FD-AD07-7142-A4FB-443A4AA41A6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698475" y="2827658"/>
            <a:ext cx="269177" cy="369443"/>
            <a:chOff x="2221614" y="75985"/>
            <a:chExt cx="264003" cy="29441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E6BFFE-390D-B749-97BD-7543477CFD16}"/>
                </a:ext>
              </a:extLst>
            </p:cNvPr>
            <p:cNvCxnSpPr/>
            <p:nvPr/>
          </p:nvCxnSpPr>
          <p:spPr>
            <a:xfrm>
              <a:off x="2221480" y="75782"/>
              <a:ext cx="935" cy="15496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46CC45-220C-7C4A-908C-DA7473BCAFD3}"/>
                </a:ext>
              </a:extLst>
            </p:cNvPr>
            <p:cNvCxnSpPr/>
            <p:nvPr/>
          </p:nvCxnSpPr>
          <p:spPr>
            <a:xfrm>
              <a:off x="2222415" y="230741"/>
              <a:ext cx="263630" cy="139767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15">
            <a:extLst>
              <a:ext uri="{FF2B5EF4-FFF2-40B4-BE49-F238E27FC236}">
                <a16:creationId xmlns:a16="http://schemas.microsoft.com/office/drawing/2014/main" id="{CA06116B-6611-7340-9706-045619CC2E7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6038" y="3526195"/>
            <a:ext cx="465712" cy="322045"/>
            <a:chOff x="25278660" y="18913485"/>
            <a:chExt cx="1441450" cy="90963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224CC4-7B73-1A44-85C9-3AE37BAC82B8}"/>
                </a:ext>
              </a:extLst>
            </p:cNvPr>
            <p:cNvCxnSpPr/>
            <p:nvPr/>
          </p:nvCxnSpPr>
          <p:spPr bwMode="auto">
            <a:xfrm flipV="1">
              <a:off x="25277870" y="19545873"/>
              <a:ext cx="8852" cy="277309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3C390E7-B9FD-874A-9B74-6B0F102DBC17}"/>
                </a:ext>
              </a:extLst>
            </p:cNvPr>
            <p:cNvCxnSpPr/>
            <p:nvPr/>
          </p:nvCxnSpPr>
          <p:spPr bwMode="auto">
            <a:xfrm flipV="1">
              <a:off x="25286722" y="18913175"/>
              <a:ext cx="1433819" cy="63269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7073B4-27A6-7A4D-A7F0-3C536D44565E}"/>
              </a:ext>
            </a:extLst>
          </p:cNvPr>
          <p:cNvCxnSpPr/>
          <p:nvPr/>
        </p:nvCxnSpPr>
        <p:spPr bwMode="auto">
          <a:xfrm flipV="1">
            <a:off x="7320578" y="4203798"/>
            <a:ext cx="543314" cy="834034"/>
          </a:xfrm>
          <a:prstGeom prst="line">
            <a:avLst/>
          </a:prstGeom>
          <a:ln w="19050" cmpd="sng">
            <a:solidFill>
              <a:schemeClr val="tx1"/>
            </a:solidFill>
            <a:headEnd type="stealth" w="med" len="med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697">
            <a:extLst>
              <a:ext uri="{FF2B5EF4-FFF2-40B4-BE49-F238E27FC236}">
                <a16:creationId xmlns:a16="http://schemas.microsoft.com/office/drawing/2014/main" id="{4ED3F57D-45BA-DB43-ACA4-DE24F639C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704" y="4496736"/>
            <a:ext cx="71144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~50 mm</a:t>
            </a:r>
          </a:p>
        </p:txBody>
      </p:sp>
      <p:grpSp>
        <p:nvGrpSpPr>
          <p:cNvPr id="39" name="Group 30">
            <a:extLst>
              <a:ext uri="{FF2B5EF4-FFF2-40B4-BE49-F238E27FC236}">
                <a16:creationId xmlns:a16="http://schemas.microsoft.com/office/drawing/2014/main" id="{BB22B025-14FD-4046-BD4F-823314AE3B45}"/>
              </a:ext>
            </a:extLst>
          </p:cNvPr>
          <p:cNvGrpSpPr>
            <a:grpSpLocks/>
          </p:cNvGrpSpPr>
          <p:nvPr/>
        </p:nvGrpSpPr>
        <p:grpSpPr bwMode="auto">
          <a:xfrm>
            <a:off x="6681695" y="2503800"/>
            <a:ext cx="896242" cy="568682"/>
            <a:chOff x="2221614" y="75985"/>
            <a:chExt cx="264003" cy="29441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E35123-1BBA-7D4C-9668-38DF403B1705}"/>
                </a:ext>
              </a:extLst>
            </p:cNvPr>
            <p:cNvCxnSpPr/>
            <p:nvPr/>
          </p:nvCxnSpPr>
          <p:spPr>
            <a:xfrm>
              <a:off x="2221969" y="76724"/>
              <a:ext cx="842" cy="153964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65170F-7719-E141-A82E-A66DD13DC4D2}"/>
                </a:ext>
              </a:extLst>
            </p:cNvPr>
            <p:cNvCxnSpPr/>
            <p:nvPr/>
          </p:nvCxnSpPr>
          <p:spPr>
            <a:xfrm>
              <a:off x="2222811" y="230688"/>
              <a:ext cx="262525" cy="139654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29">
            <a:extLst>
              <a:ext uri="{FF2B5EF4-FFF2-40B4-BE49-F238E27FC236}">
                <a16:creationId xmlns:a16="http://schemas.microsoft.com/office/drawing/2014/main" id="{AB47C66E-7FB1-8F44-8CD2-63C274F9B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5265" y="2398177"/>
            <a:ext cx="159617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Copper heat-sink arrangement to focal plane plate</a:t>
            </a:r>
          </a:p>
        </p:txBody>
      </p:sp>
      <p:grpSp>
        <p:nvGrpSpPr>
          <p:cNvPr id="43" name="Group 14">
            <a:extLst>
              <a:ext uri="{FF2B5EF4-FFF2-40B4-BE49-F238E27FC236}">
                <a16:creationId xmlns:a16="http://schemas.microsoft.com/office/drawing/2014/main" id="{1BA6FF2A-572E-2540-8CF0-E040068043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036222" y="3684308"/>
            <a:ext cx="143608" cy="627648"/>
            <a:chOff x="2279403" y="-11462"/>
            <a:chExt cx="206299" cy="38177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5C31A2-A02D-2342-9BE1-FD3731172F30}"/>
                </a:ext>
              </a:extLst>
            </p:cNvPr>
            <p:cNvCxnSpPr/>
            <p:nvPr/>
          </p:nvCxnSpPr>
          <p:spPr>
            <a:xfrm>
              <a:off x="2284113" y="-11189"/>
              <a:ext cx="0" cy="15422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6C5974A-31A7-5D4C-B1AE-188327275D66}"/>
                </a:ext>
              </a:extLst>
            </p:cNvPr>
            <p:cNvCxnSpPr/>
            <p:nvPr/>
          </p:nvCxnSpPr>
          <p:spPr>
            <a:xfrm>
              <a:off x="2280006" y="137817"/>
              <a:ext cx="205392" cy="232497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27">
            <a:extLst>
              <a:ext uri="{FF2B5EF4-FFF2-40B4-BE49-F238E27FC236}">
                <a16:creationId xmlns:a16="http://schemas.microsoft.com/office/drawing/2014/main" id="{77B79D7E-BAD3-D443-A0EF-D83EE9C27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678" y="4272217"/>
            <a:ext cx="2448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 err="1">
                <a:solidFill>
                  <a:srgbClr val="000000"/>
                </a:solidFill>
                <a:latin typeface="Helvetica"/>
                <a:cs typeface="Helvetica"/>
              </a:rPr>
              <a:t>Samtec</a:t>
            </a:r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 individually shielded coaxial ribbon cables for analogue signals</a:t>
            </a:r>
          </a:p>
        </p:txBody>
      </p:sp>
      <p:grpSp>
        <p:nvGrpSpPr>
          <p:cNvPr id="47" name="Group 15">
            <a:extLst>
              <a:ext uri="{FF2B5EF4-FFF2-40B4-BE49-F238E27FC236}">
                <a16:creationId xmlns:a16="http://schemas.microsoft.com/office/drawing/2014/main" id="{19674627-3C74-A243-8AC4-B4E568CC45E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350824" y="4587994"/>
            <a:ext cx="417177" cy="337418"/>
            <a:chOff x="1009502" y="347611"/>
            <a:chExt cx="1476154" cy="2287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DD6B496-BF80-1F4A-82D5-F8FED175C183}"/>
                </a:ext>
              </a:extLst>
            </p:cNvPr>
            <p:cNvCxnSpPr/>
            <p:nvPr/>
          </p:nvCxnSpPr>
          <p:spPr>
            <a:xfrm>
              <a:off x="1010802" y="347615"/>
              <a:ext cx="941003" cy="6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E5D97A4-FC65-CA42-9246-2A4978FB21B6}"/>
                </a:ext>
              </a:extLst>
            </p:cNvPr>
            <p:cNvCxnSpPr/>
            <p:nvPr/>
          </p:nvCxnSpPr>
          <p:spPr>
            <a:xfrm>
              <a:off x="1945060" y="347615"/>
              <a:ext cx="539644" cy="2288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20">
            <a:extLst>
              <a:ext uri="{FF2B5EF4-FFF2-40B4-BE49-F238E27FC236}">
                <a16:creationId xmlns:a16="http://schemas.microsoft.com/office/drawing/2014/main" id="{4D06258D-D2DF-DA49-BC0B-9E43797AA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193" y="4807946"/>
            <a:ext cx="179671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Temperature sensor</a:t>
            </a:r>
          </a:p>
        </p:txBody>
      </p:sp>
      <p:grpSp>
        <p:nvGrpSpPr>
          <p:cNvPr id="51" name="Group 16">
            <a:extLst>
              <a:ext uri="{FF2B5EF4-FFF2-40B4-BE49-F238E27FC236}">
                <a16:creationId xmlns:a16="http://schemas.microsoft.com/office/drawing/2014/main" id="{D3EE5301-4A07-1148-BFEC-65635AE42A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482442" y="1608474"/>
            <a:ext cx="282650" cy="181410"/>
            <a:chOff x="2160545" y="216066"/>
            <a:chExt cx="319096" cy="16936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4A3BF8-4A47-174F-8CEB-C04180642C4A}"/>
                </a:ext>
              </a:extLst>
            </p:cNvPr>
            <p:cNvCxnSpPr/>
            <p:nvPr/>
          </p:nvCxnSpPr>
          <p:spPr>
            <a:xfrm>
              <a:off x="2160428" y="215639"/>
              <a:ext cx="16248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EC5F883-31BE-AE4C-877F-54184827DD81}"/>
                </a:ext>
              </a:extLst>
            </p:cNvPr>
            <p:cNvCxnSpPr/>
            <p:nvPr/>
          </p:nvCxnSpPr>
          <p:spPr>
            <a:xfrm>
              <a:off x="2322917" y="215639"/>
              <a:ext cx="157109" cy="16996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22">
            <a:extLst>
              <a:ext uri="{FF2B5EF4-FFF2-40B4-BE49-F238E27FC236}">
                <a16:creationId xmlns:a16="http://schemas.microsoft.com/office/drawing/2014/main" id="{9009CF0F-D7F2-5748-A0CD-B10C59457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001" y="2221240"/>
            <a:ext cx="2020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Primary board and auxiliary boards each contain 32 channels of readout</a:t>
            </a:r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B677993B-8E67-0C4A-B195-EB9FD13AD86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614779" y="1176640"/>
            <a:ext cx="421828" cy="329752"/>
            <a:chOff x="1958936" y="230412"/>
            <a:chExt cx="526681" cy="13998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89F4E0-A6E2-474C-99F9-7B0BBBD0B26D}"/>
                </a:ext>
              </a:extLst>
            </p:cNvPr>
            <p:cNvCxnSpPr/>
            <p:nvPr/>
          </p:nvCxnSpPr>
          <p:spPr>
            <a:xfrm>
              <a:off x="1958612" y="229944"/>
              <a:ext cx="263016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21343B-F44A-A54F-B12F-648688125843}"/>
                </a:ext>
              </a:extLst>
            </p:cNvPr>
            <p:cNvCxnSpPr/>
            <p:nvPr/>
          </p:nvCxnSpPr>
          <p:spPr>
            <a:xfrm>
              <a:off x="2221628" y="229944"/>
              <a:ext cx="264205" cy="14041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26">
            <a:extLst>
              <a:ext uri="{FF2B5EF4-FFF2-40B4-BE49-F238E27FC236}">
                <a16:creationId xmlns:a16="http://schemas.microsoft.com/office/drawing/2014/main" id="{6418A2E9-4D78-024C-AF71-3E6A4493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173" y="1049694"/>
            <a:ext cx="335278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Shielding for all switching components and ASICs</a:t>
            </a:r>
            <a:endParaRPr lang="en-US" sz="1100" i="1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pSp>
        <p:nvGrpSpPr>
          <p:cNvPr id="59" name="Group 23">
            <a:extLst>
              <a:ext uri="{FF2B5EF4-FFF2-40B4-BE49-F238E27FC236}">
                <a16:creationId xmlns:a16="http://schemas.microsoft.com/office/drawing/2014/main" id="{5645A33B-AAA1-B04B-82DC-8657E2ABFBF6}"/>
              </a:ext>
            </a:extLst>
          </p:cNvPr>
          <p:cNvGrpSpPr>
            <a:grpSpLocks/>
          </p:cNvGrpSpPr>
          <p:nvPr/>
        </p:nvGrpSpPr>
        <p:grpSpPr bwMode="auto">
          <a:xfrm>
            <a:off x="2964298" y="2162191"/>
            <a:ext cx="234621" cy="702111"/>
            <a:chOff x="19338345" y="14546301"/>
            <a:chExt cx="1043688" cy="1169349"/>
          </a:xfrm>
        </p:grpSpPr>
        <p:grpSp>
          <p:nvGrpSpPr>
            <p:cNvPr id="60" name="Group 16">
              <a:extLst>
                <a:ext uri="{FF2B5EF4-FFF2-40B4-BE49-F238E27FC236}">
                  <a16:creationId xmlns:a16="http://schemas.microsoft.com/office/drawing/2014/main" id="{A2CFC435-6679-5A4B-8F18-1BFEF5DF98E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BFA4C4B-0CF2-234D-BF08-847ACDE37A10}"/>
                  </a:ext>
                </a:extLst>
              </p:cNvPr>
              <p:cNvCxnSpPr/>
              <p:nvPr/>
            </p:nvCxnSpPr>
            <p:spPr>
              <a:xfrm>
                <a:off x="2221026" y="156242"/>
                <a:ext cx="1133" cy="7411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FA5595E-DC2E-C148-AAD7-3887B5422406}"/>
                  </a:ext>
                </a:extLst>
              </p:cNvPr>
              <p:cNvCxnSpPr/>
              <p:nvPr/>
            </p:nvCxnSpPr>
            <p:spPr>
              <a:xfrm>
                <a:off x="2222159" y="230351"/>
                <a:ext cx="263902" cy="14008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94D9508-2D6F-654B-9DD2-30021E52148A}"/>
                </a:ext>
              </a:extLst>
            </p:cNvPr>
            <p:cNvCxnSpPr/>
            <p:nvPr/>
          </p:nvCxnSpPr>
          <p:spPr bwMode="auto">
            <a:xfrm flipV="1">
              <a:off x="19352127" y="14955696"/>
              <a:ext cx="1030352" cy="35560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22">
            <a:extLst>
              <a:ext uri="{FF2B5EF4-FFF2-40B4-BE49-F238E27FC236}">
                <a16:creationId xmlns:a16="http://schemas.microsoft.com/office/drawing/2014/main" id="{0F7537CF-9F6C-D143-9482-9ECB85695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112" y="3161472"/>
            <a:ext cx="178461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Amplifier and shaper circuits for optimal signal-to-noise</a:t>
            </a:r>
          </a:p>
        </p:txBody>
      </p:sp>
      <p:grpSp>
        <p:nvGrpSpPr>
          <p:cNvPr id="65" name="Group 14">
            <a:extLst>
              <a:ext uri="{FF2B5EF4-FFF2-40B4-BE49-F238E27FC236}">
                <a16:creationId xmlns:a16="http://schemas.microsoft.com/office/drawing/2014/main" id="{25914AF9-53DA-0743-8BAB-F5EF5FCE527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13653" y="3378977"/>
            <a:ext cx="223957" cy="437268"/>
            <a:chOff x="2221615" y="75985"/>
            <a:chExt cx="264002" cy="29441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F3CD88E-7220-5549-988C-09D8DAB7F4CB}"/>
                </a:ext>
              </a:extLst>
            </p:cNvPr>
            <p:cNvCxnSpPr/>
            <p:nvPr/>
          </p:nvCxnSpPr>
          <p:spPr>
            <a:xfrm>
              <a:off x="2221252" y="76249"/>
              <a:ext cx="1124" cy="15402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CF42F2-D00B-3246-9DBA-7C0C1FC6A3A9}"/>
                </a:ext>
              </a:extLst>
            </p:cNvPr>
            <p:cNvCxnSpPr/>
            <p:nvPr/>
          </p:nvCxnSpPr>
          <p:spPr>
            <a:xfrm>
              <a:off x="2222376" y="230277"/>
              <a:ext cx="262927" cy="13990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27">
            <a:extLst>
              <a:ext uri="{FF2B5EF4-FFF2-40B4-BE49-F238E27FC236}">
                <a16:creationId xmlns:a16="http://schemas.microsoft.com/office/drawing/2014/main" id="{027A71FA-B02F-3A4D-BE3B-37DC33018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695" y="3798475"/>
            <a:ext cx="20955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Cables used to remove radius of curvature in focal plane</a:t>
            </a:r>
          </a:p>
        </p:txBody>
      </p:sp>
      <p:grpSp>
        <p:nvGrpSpPr>
          <p:cNvPr id="69" name="Group 22">
            <a:extLst>
              <a:ext uri="{FF2B5EF4-FFF2-40B4-BE49-F238E27FC236}">
                <a16:creationId xmlns:a16="http://schemas.microsoft.com/office/drawing/2014/main" id="{55181503-884D-614E-8FE5-35B15C76639D}"/>
              </a:ext>
            </a:extLst>
          </p:cNvPr>
          <p:cNvGrpSpPr>
            <a:grpSpLocks/>
          </p:cNvGrpSpPr>
          <p:nvPr/>
        </p:nvGrpSpPr>
        <p:grpSpPr bwMode="auto">
          <a:xfrm>
            <a:off x="1770380" y="1624756"/>
            <a:ext cx="300175" cy="629057"/>
            <a:chOff x="17540094" y="13419808"/>
            <a:chExt cx="499948" cy="1047678"/>
          </a:xfrm>
        </p:grpSpPr>
        <p:grpSp>
          <p:nvGrpSpPr>
            <p:cNvPr id="70" name="Group 16">
              <a:extLst>
                <a:ext uri="{FF2B5EF4-FFF2-40B4-BE49-F238E27FC236}">
                  <a16:creationId xmlns:a16="http://schemas.microsoft.com/office/drawing/2014/main" id="{EA728741-3926-9F44-BA18-F668A1665EF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7540094" y="13419808"/>
              <a:ext cx="499948" cy="1047678"/>
              <a:chOff x="2220743" y="156326"/>
              <a:chExt cx="264874" cy="214074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B0904C1-9D5D-BC47-A81A-3CF6D88B8A0D}"/>
                  </a:ext>
                </a:extLst>
              </p:cNvPr>
              <p:cNvCxnSpPr/>
              <p:nvPr/>
            </p:nvCxnSpPr>
            <p:spPr>
              <a:xfrm>
                <a:off x="2220584" y="156403"/>
                <a:ext cx="1682" cy="73958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3EC132B-73E7-5F4E-BDA7-46DD05886AB6}"/>
                  </a:ext>
                </a:extLst>
              </p:cNvPr>
              <p:cNvCxnSpPr/>
              <p:nvPr/>
            </p:nvCxnSpPr>
            <p:spPr>
              <a:xfrm>
                <a:off x="2222266" y="230361"/>
                <a:ext cx="263260" cy="140131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911D02-B7F5-9C4B-81A6-D8E879DF2F92}"/>
                </a:ext>
              </a:extLst>
            </p:cNvPr>
            <p:cNvCxnSpPr/>
            <p:nvPr/>
          </p:nvCxnSpPr>
          <p:spPr bwMode="auto">
            <a:xfrm flipV="1">
              <a:off x="17539793" y="13738447"/>
              <a:ext cx="461975" cy="37306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232">
            <a:extLst>
              <a:ext uri="{FF2B5EF4-FFF2-40B4-BE49-F238E27FC236}">
                <a16:creationId xmlns:a16="http://schemas.microsoft.com/office/drawing/2014/main" id="{EDD41E71-8253-4B4F-A5E6-7FD39A4AAF48}"/>
              </a:ext>
            </a:extLst>
          </p:cNvPr>
          <p:cNvGrpSpPr>
            <a:grpSpLocks/>
          </p:cNvGrpSpPr>
          <p:nvPr/>
        </p:nvGrpSpPr>
        <p:grpSpPr bwMode="auto">
          <a:xfrm>
            <a:off x="3455387" y="2488627"/>
            <a:ext cx="320792" cy="714377"/>
            <a:chOff x="19338345" y="14546301"/>
            <a:chExt cx="1043688" cy="1169349"/>
          </a:xfrm>
        </p:grpSpPr>
        <p:grpSp>
          <p:nvGrpSpPr>
            <p:cNvPr id="75" name="Group 16">
              <a:extLst>
                <a:ext uri="{FF2B5EF4-FFF2-40B4-BE49-F238E27FC236}">
                  <a16:creationId xmlns:a16="http://schemas.microsoft.com/office/drawing/2014/main" id="{51D75009-C0ED-5F46-B978-ADA00E44D28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AD5B18-2B0C-7848-BC15-C88BD5DEDEE8}"/>
                  </a:ext>
                </a:extLst>
              </p:cNvPr>
              <p:cNvCxnSpPr/>
              <p:nvPr/>
            </p:nvCxnSpPr>
            <p:spPr>
              <a:xfrm>
                <a:off x="2220776" y="156340"/>
                <a:ext cx="1657" cy="7398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2789F00-7D63-1148-9B42-77672FAA3DAE}"/>
                  </a:ext>
                </a:extLst>
              </p:cNvPr>
              <p:cNvCxnSpPr/>
              <p:nvPr/>
            </p:nvCxnSpPr>
            <p:spPr>
              <a:xfrm>
                <a:off x="2222433" y="230320"/>
                <a:ext cx="263426" cy="13996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4E6C96D-94C9-0A42-AD39-A788B8A65D53}"/>
                </a:ext>
              </a:extLst>
            </p:cNvPr>
            <p:cNvCxnSpPr/>
            <p:nvPr/>
          </p:nvCxnSpPr>
          <p:spPr bwMode="auto">
            <a:xfrm flipV="1">
              <a:off x="19350875" y="14955734"/>
              <a:ext cx="1032684" cy="35573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22">
            <a:extLst>
              <a:ext uri="{FF2B5EF4-FFF2-40B4-BE49-F238E27FC236}">
                <a16:creationId xmlns:a16="http://schemas.microsoft.com/office/drawing/2014/main" id="{A1AA5CF1-38F6-074E-8AC8-27F868348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7503" y="1664893"/>
            <a:ext cx="202094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64588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3AF7C-4B63-EE4D-800E-AFED0B5334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2248" y="115746"/>
            <a:ext cx="9016251" cy="675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8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3084D06-2245-0D49-BA2C-6738FD7438F1}"/>
              </a:ext>
            </a:extLst>
          </p:cNvPr>
          <p:cNvSpPr txBox="1"/>
          <p:nvPr/>
        </p:nvSpPr>
        <p:spPr>
          <a:xfrm>
            <a:off x="8904753" y="141536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R1 Sample Readout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6D7977-052F-8744-94C1-46D0F67989DD}"/>
              </a:ext>
            </a:extLst>
          </p:cNvPr>
          <p:cNvSpPr txBox="1"/>
          <p:nvPr/>
        </p:nvSpPr>
        <p:spPr>
          <a:xfrm>
            <a:off x="3814092" y="14153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R0 Readout, Calibration, and R1 Storage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76421A1-A164-524F-8961-BFC66FB02339}"/>
              </a:ext>
            </a:extLst>
          </p:cNvPr>
          <p:cNvSpPr>
            <a:spLocks noChangeAspect="1"/>
          </p:cNvSpPr>
          <p:nvPr/>
        </p:nvSpPr>
        <p:spPr>
          <a:xfrm>
            <a:off x="8129436" y="4577400"/>
            <a:ext cx="3793004" cy="401479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Waveform Reduction Tool</a:t>
            </a:r>
            <a:endParaRPr lang="en-GB" sz="1400" b="1" dirty="0">
              <a:solidFill>
                <a:schemeClr val="bg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FAAF67B-F560-1240-A4BF-1AC59A91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17240"/>
              </p:ext>
            </p:extLst>
          </p:nvPr>
        </p:nvGraphicFramePr>
        <p:xfrm>
          <a:off x="4595189" y="5725563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R1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sp>
        <p:nvSpPr>
          <p:cNvPr id="48" name="Down Arrow 47">
            <a:extLst>
              <a:ext uri="{FF2B5EF4-FFF2-40B4-BE49-F238E27FC236}">
                <a16:creationId xmlns:a16="http://schemas.microsoft.com/office/drawing/2014/main" id="{538FAF73-ABFE-2240-A036-BBBD2E72B9BC}"/>
              </a:ext>
            </a:extLst>
          </p:cNvPr>
          <p:cNvSpPr/>
          <p:nvPr/>
        </p:nvSpPr>
        <p:spPr>
          <a:xfrm>
            <a:off x="5378349" y="3980493"/>
            <a:ext cx="982980" cy="1745070"/>
          </a:xfrm>
          <a:prstGeom prst="downArrow">
            <a:avLst>
              <a:gd name="adj1" fmla="val 50000"/>
              <a:gd name="adj2" fmla="val 13496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041482DF-1604-7049-8762-9D6CC9B1A502}"/>
              </a:ext>
            </a:extLst>
          </p:cNvPr>
          <p:cNvSpPr/>
          <p:nvPr/>
        </p:nvSpPr>
        <p:spPr>
          <a:xfrm>
            <a:off x="9534448" y="4357943"/>
            <a:ext cx="982980" cy="230186"/>
          </a:xfrm>
          <a:prstGeom prst="downArrow">
            <a:avLst>
              <a:gd name="adj1" fmla="val 50000"/>
              <a:gd name="adj2" fmla="val 55859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6408FF1-272B-8747-BB67-E96B9E309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704763"/>
              </p:ext>
            </p:extLst>
          </p:nvPr>
        </p:nvGraphicFramePr>
        <p:xfrm>
          <a:off x="796547" y="3284722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R0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sp>
        <p:nvSpPr>
          <p:cNvPr id="15" name="Down Arrow 14">
            <a:extLst>
              <a:ext uri="{FF2B5EF4-FFF2-40B4-BE49-F238E27FC236}">
                <a16:creationId xmlns:a16="http://schemas.microsoft.com/office/drawing/2014/main" id="{51EC6B68-50B8-A446-8021-E6890DDF68DB}"/>
              </a:ext>
            </a:extLst>
          </p:cNvPr>
          <p:cNvSpPr/>
          <p:nvPr/>
        </p:nvSpPr>
        <p:spPr>
          <a:xfrm>
            <a:off x="1579710" y="957485"/>
            <a:ext cx="982980" cy="2377440"/>
          </a:xfrm>
          <a:prstGeom prst="downArrow">
            <a:avLst>
              <a:gd name="adj1" fmla="val 50000"/>
              <a:gd name="adj2" fmla="val 19767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42B78E-2709-3745-AAFD-EEFEE642C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95584"/>
              </p:ext>
            </p:extLst>
          </p:nvPr>
        </p:nvGraphicFramePr>
        <p:xfrm>
          <a:off x="532159" y="2622573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886B7D-BE5A-6C4E-831F-5EA19C98991B}"/>
              </a:ext>
            </a:extLst>
          </p:cNvPr>
          <p:cNvSpPr>
            <a:spLocks noChangeAspect="1"/>
          </p:cNvSpPr>
          <p:nvPr/>
        </p:nvSpPr>
        <p:spPr>
          <a:xfrm>
            <a:off x="893658" y="513315"/>
            <a:ext cx="2355083" cy="432740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Camera Server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5B67B03-03AD-964D-95F9-19AAC53E9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525230"/>
              </p:ext>
            </p:extLst>
          </p:nvPr>
        </p:nvGraphicFramePr>
        <p:xfrm>
          <a:off x="1713259" y="2191395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D20D26A-98EA-0443-8B70-D4E2FC2BA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000160"/>
              </p:ext>
            </p:extLst>
          </p:nvPr>
        </p:nvGraphicFramePr>
        <p:xfrm>
          <a:off x="532159" y="1620450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F8E4B44-3252-D642-A6FA-4887A203A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83588"/>
              </p:ext>
            </p:extLst>
          </p:nvPr>
        </p:nvGraphicFramePr>
        <p:xfrm>
          <a:off x="1713259" y="1189272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4A56258-37F2-394A-B482-0FD1ABAE5A2D}"/>
              </a:ext>
            </a:extLst>
          </p:cNvPr>
          <p:cNvSpPr txBox="1"/>
          <p:nvPr/>
        </p:nvSpPr>
        <p:spPr>
          <a:xfrm>
            <a:off x="964165" y="141536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R0 Sample Storage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616870F-AC56-7841-92FA-0E6288D1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27349"/>
              </p:ext>
            </p:extLst>
          </p:nvPr>
        </p:nvGraphicFramePr>
        <p:xfrm>
          <a:off x="4595189" y="491119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R0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1FEC40E6-9024-9F4E-97D6-4E3B09CD8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70430"/>
              </p:ext>
            </p:extLst>
          </p:nvPr>
        </p:nvGraphicFramePr>
        <p:xfrm>
          <a:off x="4203601" y="4704745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82308E-C9C4-2741-BBDA-998CC4CC9AFE}"/>
              </a:ext>
            </a:extLst>
          </p:cNvPr>
          <p:cNvSpPr>
            <a:spLocks noChangeAspect="1"/>
          </p:cNvSpPr>
          <p:nvPr/>
        </p:nvSpPr>
        <p:spPr>
          <a:xfrm>
            <a:off x="3972139" y="3405753"/>
            <a:ext cx="3795399" cy="1208501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Calibrate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Add OFFSET to the resulting floating-point value and divide by SCALE to fit into uint16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A21EC0B-15C8-474F-B1C3-9C62037F8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79648"/>
              </p:ext>
            </p:extLst>
          </p:nvPr>
        </p:nvGraphicFramePr>
        <p:xfrm>
          <a:off x="8751287" y="488219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R1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294540E-AA8F-6246-ABC1-20509E2A3BC9}"/>
              </a:ext>
            </a:extLst>
          </p:cNvPr>
          <p:cNvSpPr>
            <a:spLocks noChangeAspect="1"/>
          </p:cNvSpPr>
          <p:nvPr/>
        </p:nvSpPr>
        <p:spPr>
          <a:xfrm>
            <a:off x="8210357" y="3427408"/>
            <a:ext cx="3631162" cy="930535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Multiply by SCALE and subtract OFFSET to return R1-calibrated floating-point value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7AC6CB-AF78-8840-9F5A-239FCE7014B4}"/>
              </a:ext>
            </a:extLst>
          </p:cNvPr>
          <p:cNvSpPr/>
          <p:nvPr/>
        </p:nvSpPr>
        <p:spPr>
          <a:xfrm>
            <a:off x="738337" y="4764639"/>
            <a:ext cx="2689412" cy="45706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BDC037-86DA-4447-A96E-132377ECD125}"/>
              </a:ext>
            </a:extLst>
          </p:cNvPr>
          <p:cNvSpPr/>
          <p:nvPr/>
        </p:nvSpPr>
        <p:spPr>
          <a:xfrm>
            <a:off x="4551046" y="1950621"/>
            <a:ext cx="2689412" cy="43120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D90BA44-CE6F-5E45-8E4D-AA934B8424CC}"/>
              </a:ext>
            </a:extLst>
          </p:cNvPr>
          <p:cNvSpPr/>
          <p:nvPr/>
        </p:nvSpPr>
        <p:spPr>
          <a:xfrm>
            <a:off x="5378352" y="2245359"/>
            <a:ext cx="982980" cy="1149351"/>
          </a:xfrm>
          <a:prstGeom prst="downArrow">
            <a:avLst>
              <a:gd name="adj1" fmla="val 50000"/>
              <a:gd name="adj2" fmla="val 13496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96F158-0371-F242-A443-0B2534F71FC3}"/>
              </a:ext>
            </a:extLst>
          </p:cNvPr>
          <p:cNvSpPr/>
          <p:nvPr/>
        </p:nvSpPr>
        <p:spPr>
          <a:xfrm>
            <a:off x="4525132" y="7185764"/>
            <a:ext cx="2689412" cy="43120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BC4BD20-F204-0643-8854-756C30854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90099"/>
              </p:ext>
            </p:extLst>
          </p:nvPr>
        </p:nvGraphicFramePr>
        <p:xfrm>
          <a:off x="4203601" y="2848335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8118F82-29C0-E543-A48D-FD1CF202F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349473"/>
              </p:ext>
            </p:extLst>
          </p:nvPr>
        </p:nvGraphicFramePr>
        <p:xfrm>
          <a:off x="4203601" y="2392872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DE99AC04-C70D-FF45-8BBD-9740B7A3C46F}"/>
              </a:ext>
            </a:extLst>
          </p:cNvPr>
          <p:cNvSpPr/>
          <p:nvPr/>
        </p:nvSpPr>
        <p:spPr>
          <a:xfrm>
            <a:off x="8611179" y="1932167"/>
            <a:ext cx="2689412" cy="43120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C148F893-CB61-ED43-B6E4-16D58AC250E6}"/>
              </a:ext>
            </a:extLst>
          </p:cNvPr>
          <p:cNvSpPr/>
          <p:nvPr/>
        </p:nvSpPr>
        <p:spPr>
          <a:xfrm>
            <a:off x="9553960" y="2219233"/>
            <a:ext cx="982980" cy="1171600"/>
          </a:xfrm>
          <a:prstGeom prst="downArrow">
            <a:avLst>
              <a:gd name="adj1" fmla="val 50000"/>
              <a:gd name="adj2" fmla="val 13496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E3FED672-B3B9-1B4D-8FAC-6AA2584F3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91592"/>
              </p:ext>
            </p:extLst>
          </p:nvPr>
        </p:nvGraphicFramePr>
        <p:xfrm>
          <a:off x="8359698" y="2842291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1B3F246-DDFD-674A-86A7-177AC7101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86464"/>
              </p:ext>
            </p:extLst>
          </p:nvPr>
        </p:nvGraphicFramePr>
        <p:xfrm>
          <a:off x="8359698" y="2388995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886357F-DF71-0244-ADB2-5F80BE8F2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815289"/>
              </p:ext>
            </p:extLst>
          </p:nvPr>
        </p:nvGraphicFramePr>
        <p:xfrm>
          <a:off x="4203601" y="5166076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411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DD51FE-0425-8347-AB2B-9FC0E20A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13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c-m.jpg">
            <a:extLst>
              <a:ext uri="{FF2B5EF4-FFF2-40B4-BE49-F238E27FC236}">
                <a16:creationId xmlns:a16="http://schemas.microsoft.com/office/drawing/2014/main" id="{7FD37E97-BA49-C24E-9B92-AF776FA0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t="5609" r="34806" b="11759"/>
          <a:stretch/>
        </p:blipFill>
        <p:spPr>
          <a:xfrm>
            <a:off x="3685332" y="990165"/>
            <a:ext cx="3288693" cy="3763875"/>
          </a:xfrm>
          <a:prstGeom prst="rect">
            <a:avLst/>
          </a:prstGeom>
        </p:spPr>
      </p:pic>
      <p:sp>
        <p:nvSpPr>
          <p:cNvPr id="5" name="TextBox 61">
            <a:extLst>
              <a:ext uri="{FF2B5EF4-FFF2-40B4-BE49-F238E27FC236}">
                <a16:creationId xmlns:a16="http://schemas.microsoft.com/office/drawing/2014/main" id="{D2AFAA8D-F891-B846-8692-DA15799B2185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720698" y="789510"/>
            <a:ext cx="3604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Lid</a:t>
            </a:r>
          </a:p>
        </p:txBody>
      </p:sp>
      <p:grpSp>
        <p:nvGrpSpPr>
          <p:cNvPr id="6" name="Group 70">
            <a:extLst>
              <a:ext uri="{FF2B5EF4-FFF2-40B4-BE49-F238E27FC236}">
                <a16:creationId xmlns:a16="http://schemas.microsoft.com/office/drawing/2014/main" id="{09C0F4B7-9D6C-FF41-ACA7-1C6C042B095E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6078300" y="901783"/>
            <a:ext cx="693020" cy="183062"/>
            <a:chOff x="2202380" y="174523"/>
            <a:chExt cx="526833" cy="13915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08C6BE-89A8-C245-A0CD-146C91CAE846}"/>
                </a:ext>
              </a:extLst>
            </p:cNvPr>
            <p:cNvCxnSpPr/>
            <p:nvPr/>
          </p:nvCxnSpPr>
          <p:spPr>
            <a:xfrm>
              <a:off x="2202380" y="174523"/>
              <a:ext cx="411373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B3DE75-2E24-9048-95F4-053142895DDC}"/>
                </a:ext>
              </a:extLst>
            </p:cNvPr>
            <p:cNvCxnSpPr/>
            <p:nvPr/>
          </p:nvCxnSpPr>
          <p:spPr>
            <a:xfrm>
              <a:off x="2613754" y="174523"/>
              <a:ext cx="115459" cy="13915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63">
            <a:extLst>
              <a:ext uri="{FF2B5EF4-FFF2-40B4-BE49-F238E27FC236}">
                <a16:creationId xmlns:a16="http://schemas.microsoft.com/office/drawing/2014/main" id="{62568688-4EAF-0A4B-BF8C-7D6BDF32B713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784722" y="4879787"/>
            <a:ext cx="14610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LED Flasher Units</a:t>
            </a:r>
          </a:p>
        </p:txBody>
      </p:sp>
      <p:sp>
        <p:nvSpPr>
          <p:cNvPr id="10" name="TextBox 66">
            <a:extLst>
              <a:ext uri="{FF2B5EF4-FFF2-40B4-BE49-F238E27FC236}">
                <a16:creationId xmlns:a16="http://schemas.microsoft.com/office/drawing/2014/main" id="{45AD5056-6C8B-744A-BE91-0E0A6A6F8540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5129430" y="5005744"/>
            <a:ext cx="19140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Thermal Exchange Unit</a:t>
            </a:r>
          </a:p>
        </p:txBody>
      </p:sp>
      <p:grpSp>
        <p:nvGrpSpPr>
          <p:cNvPr id="11" name="Group 73">
            <a:extLst>
              <a:ext uri="{FF2B5EF4-FFF2-40B4-BE49-F238E27FC236}">
                <a16:creationId xmlns:a16="http://schemas.microsoft.com/office/drawing/2014/main" id="{EB8B57DD-C1AD-A046-BEEC-CB5CC4272F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3125" y="4163189"/>
            <a:ext cx="386353" cy="752139"/>
            <a:chOff x="2444830" y="823567"/>
            <a:chExt cx="287673" cy="15036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6053ED-9A55-ED43-934C-EA85DA28AE39}"/>
                </a:ext>
              </a:extLst>
            </p:cNvPr>
            <p:cNvCxnSpPr/>
            <p:nvPr/>
          </p:nvCxnSpPr>
          <p:spPr>
            <a:xfrm flipH="1">
              <a:off x="2447008" y="953625"/>
              <a:ext cx="0" cy="2031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12B059-4E1D-7B4F-8F5F-612C897E92E1}"/>
                </a:ext>
              </a:extLst>
            </p:cNvPr>
            <p:cNvCxnSpPr/>
            <p:nvPr/>
          </p:nvCxnSpPr>
          <p:spPr>
            <a:xfrm flipV="1">
              <a:off x="2444830" y="823567"/>
              <a:ext cx="287673" cy="130434"/>
            </a:xfrm>
            <a:prstGeom prst="line">
              <a:avLst/>
            </a:prstGeom>
            <a:ln w="9525" cmpd="sng">
              <a:solidFill>
                <a:schemeClr val="tx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79">
            <a:extLst>
              <a:ext uri="{FF2B5EF4-FFF2-40B4-BE49-F238E27FC236}">
                <a16:creationId xmlns:a16="http://schemas.microsoft.com/office/drawing/2014/main" id="{375F4736-E6CE-8143-84C6-FED48F8E641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313749" y="2641369"/>
            <a:ext cx="537835" cy="359683"/>
            <a:chOff x="1891372" y="337401"/>
            <a:chExt cx="376646" cy="11122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7E5245-4B65-A448-ADE6-C0DF0D9D0A1B}"/>
                </a:ext>
              </a:extLst>
            </p:cNvPr>
            <p:cNvCxnSpPr/>
            <p:nvPr/>
          </p:nvCxnSpPr>
          <p:spPr>
            <a:xfrm flipV="1">
              <a:off x="1891364" y="337260"/>
              <a:ext cx="0" cy="4167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75070E1-B2C7-A24C-983B-EDFEF924B8B9}"/>
                </a:ext>
              </a:extLst>
            </p:cNvPr>
            <p:cNvCxnSpPr/>
            <p:nvPr/>
          </p:nvCxnSpPr>
          <p:spPr>
            <a:xfrm>
              <a:off x="1891364" y="378938"/>
              <a:ext cx="376759" cy="6967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85">
            <a:extLst>
              <a:ext uri="{FF2B5EF4-FFF2-40B4-BE49-F238E27FC236}">
                <a16:creationId xmlns:a16="http://schemas.microsoft.com/office/drawing/2014/main" id="{B2F9FF59-5F50-5149-A28A-F23D59630B3D}"/>
              </a:ext>
            </a:extLst>
          </p:cNvPr>
          <p:cNvGrpSpPr>
            <a:grpSpLocks noChangeAspect="1"/>
          </p:cNvGrpSpPr>
          <p:nvPr/>
        </p:nvGrpSpPr>
        <p:grpSpPr bwMode="auto">
          <a:xfrm flipH="1" flipV="1">
            <a:off x="4946810" y="4745238"/>
            <a:ext cx="232264" cy="359168"/>
            <a:chOff x="1237030" y="226489"/>
            <a:chExt cx="527337" cy="13984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00C4CA-5B24-D94A-BEED-A302216E75DD}"/>
                </a:ext>
              </a:extLst>
            </p:cNvPr>
            <p:cNvCxnSpPr/>
            <p:nvPr/>
          </p:nvCxnSpPr>
          <p:spPr>
            <a:xfrm>
              <a:off x="1237030" y="226490"/>
              <a:ext cx="410832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EC918D-D0A2-2940-8C52-078074DE61FC}"/>
                </a:ext>
              </a:extLst>
            </p:cNvPr>
            <p:cNvCxnSpPr/>
            <p:nvPr/>
          </p:nvCxnSpPr>
          <p:spPr>
            <a:xfrm>
              <a:off x="1647863" y="226489"/>
              <a:ext cx="116504" cy="139845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90">
            <a:extLst>
              <a:ext uri="{FF2B5EF4-FFF2-40B4-BE49-F238E27FC236}">
                <a16:creationId xmlns:a16="http://schemas.microsoft.com/office/drawing/2014/main" id="{DED2B9EF-9964-674F-99FA-22469BEEE16A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5869537" y="4751234"/>
            <a:ext cx="12576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Focal plane plate</a:t>
            </a:r>
          </a:p>
        </p:txBody>
      </p:sp>
      <p:grpSp>
        <p:nvGrpSpPr>
          <p:cNvPr id="21" name="Group 92">
            <a:extLst>
              <a:ext uri="{FF2B5EF4-FFF2-40B4-BE49-F238E27FC236}">
                <a16:creationId xmlns:a16="http://schemas.microsoft.com/office/drawing/2014/main" id="{548223AC-7D67-A443-8F47-8EBCFEF3144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708578" y="1174551"/>
            <a:ext cx="70503" cy="458108"/>
            <a:chOff x="2485607" y="217579"/>
            <a:chExt cx="98536" cy="1527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909CCB-C113-D740-AF58-CBD243D2446B}"/>
                </a:ext>
              </a:extLst>
            </p:cNvPr>
            <p:cNvCxnSpPr/>
            <p:nvPr/>
          </p:nvCxnSpPr>
          <p:spPr>
            <a:xfrm flipH="1">
              <a:off x="2583697" y="217579"/>
              <a:ext cx="446" cy="43292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ED03B7-4E87-554B-85A3-6253AA131145}"/>
                </a:ext>
              </a:extLst>
            </p:cNvPr>
            <p:cNvCxnSpPr/>
            <p:nvPr/>
          </p:nvCxnSpPr>
          <p:spPr>
            <a:xfrm flipH="1">
              <a:off x="2485607" y="259285"/>
              <a:ext cx="98090" cy="111044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101">
            <a:extLst>
              <a:ext uri="{FF2B5EF4-FFF2-40B4-BE49-F238E27FC236}">
                <a16:creationId xmlns:a16="http://schemas.microsoft.com/office/drawing/2014/main" id="{EE71320B-6994-E045-B0F7-E6E3D9FB51D2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6324074" y="4239684"/>
            <a:ext cx="586316" cy="575996"/>
            <a:chOff x="1436932" y="446499"/>
            <a:chExt cx="526650" cy="14002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4F294D-9BE2-5D4E-85E6-489AC37F4C90}"/>
                </a:ext>
              </a:extLst>
            </p:cNvPr>
            <p:cNvCxnSpPr/>
            <p:nvPr/>
          </p:nvCxnSpPr>
          <p:spPr>
            <a:xfrm rot="5400000" flipH="1" flipV="1">
              <a:off x="1497801" y="385630"/>
              <a:ext cx="1" cy="121739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7D23F03-B5A8-D145-8C5C-1B4BE71FCFAC}"/>
                </a:ext>
              </a:extLst>
            </p:cNvPr>
            <p:cNvCxnSpPr/>
            <p:nvPr/>
          </p:nvCxnSpPr>
          <p:spPr>
            <a:xfrm rot="5400000" flipV="1">
              <a:off x="1689084" y="312029"/>
              <a:ext cx="140028" cy="408969"/>
            </a:xfrm>
            <a:prstGeom prst="line">
              <a:avLst/>
            </a:prstGeom>
            <a:ln w="9525" cmpd="sng">
              <a:solidFill>
                <a:schemeClr val="tx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91">
            <a:extLst>
              <a:ext uri="{FF2B5EF4-FFF2-40B4-BE49-F238E27FC236}">
                <a16:creationId xmlns:a16="http://schemas.microsoft.com/office/drawing/2014/main" id="{48651A9D-5C13-C044-8082-A747B8272898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399419" y="981649"/>
            <a:ext cx="9818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Desiccator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F0A972-BC3E-A244-99BC-2737A7CB11E9}"/>
              </a:ext>
            </a:extLst>
          </p:cNvPr>
          <p:cNvCxnSpPr/>
          <p:nvPr/>
        </p:nvCxnSpPr>
        <p:spPr bwMode="auto">
          <a:xfrm flipV="1">
            <a:off x="3606350" y="2060619"/>
            <a:ext cx="1263" cy="2233501"/>
          </a:xfrm>
          <a:prstGeom prst="line">
            <a:avLst/>
          </a:prstGeom>
          <a:ln w="12700" cmpd="sng">
            <a:solidFill>
              <a:srgbClr val="000000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705">
            <a:extLst>
              <a:ext uri="{FF2B5EF4-FFF2-40B4-BE49-F238E27FC236}">
                <a16:creationId xmlns:a16="http://schemas.microsoft.com/office/drawing/2014/main" id="{858CB8F8-4F66-3444-8A75-05739100F871}"/>
              </a:ext>
            </a:extLst>
          </p:cNvPr>
          <p:cNvSpPr txBox="1">
            <a:spLocks noChangeAspect="1"/>
          </p:cNvSpPr>
          <p:nvPr/>
        </p:nvSpPr>
        <p:spPr bwMode="auto">
          <a:xfrm rot="16200000">
            <a:off x="3224118" y="3114499"/>
            <a:ext cx="747425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>
                <a:solidFill>
                  <a:srgbClr val="000000"/>
                </a:solidFill>
                <a:latin typeface="Helvetica Neue" charset="0"/>
                <a:cs typeface="Helvetica Neue" charset="0"/>
              </a:rPr>
              <a:t>~0.35 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116EF9-B74A-2949-A657-CC3579767DC9}"/>
              </a:ext>
            </a:extLst>
          </p:cNvPr>
          <p:cNvCxnSpPr/>
          <p:nvPr/>
        </p:nvCxnSpPr>
        <p:spPr bwMode="auto">
          <a:xfrm>
            <a:off x="3658711" y="4266998"/>
            <a:ext cx="586261" cy="1038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762B95-A2EA-0F4F-92B8-12FA51640908}"/>
              </a:ext>
            </a:extLst>
          </p:cNvPr>
          <p:cNvCxnSpPr/>
          <p:nvPr/>
        </p:nvCxnSpPr>
        <p:spPr bwMode="auto">
          <a:xfrm>
            <a:off x="3622523" y="2052409"/>
            <a:ext cx="613797" cy="1605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60">
            <a:extLst>
              <a:ext uri="{FF2B5EF4-FFF2-40B4-BE49-F238E27FC236}">
                <a16:creationId xmlns:a16="http://schemas.microsoft.com/office/drawing/2014/main" id="{BDA0E11A-BA26-B640-ABC5-A4832F4434AB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749471" y="2960441"/>
            <a:ext cx="1122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MAPMT </a:t>
            </a:r>
          </a:p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and FEE module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63482E-75A6-8940-B4AC-33FFF855CF6C}"/>
              </a:ext>
            </a:extLst>
          </p:cNvPr>
          <p:cNvSpPr/>
          <p:nvPr/>
        </p:nvSpPr>
        <p:spPr>
          <a:xfrm>
            <a:off x="3234690" y="789510"/>
            <a:ext cx="4637069" cy="4559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814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B8621-84DA-2E4D-9A33-8B1E91CC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598" y="1288045"/>
            <a:ext cx="4746730" cy="3923818"/>
          </a:xfrm>
          <a:prstGeom prst="rect">
            <a:avLst/>
          </a:prstGeom>
        </p:spPr>
      </p:pic>
      <p:sp>
        <p:nvSpPr>
          <p:cNvPr id="5" name="TextBox 91">
            <a:extLst>
              <a:ext uri="{FF2B5EF4-FFF2-40B4-BE49-F238E27FC236}">
                <a16:creationId xmlns:a16="http://schemas.microsoft.com/office/drawing/2014/main" id="{572905E5-1023-8F46-B1BC-414613301281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067376" y="1215959"/>
            <a:ext cx="117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Cooling output to chiller</a:t>
            </a:r>
          </a:p>
        </p:txBody>
      </p:sp>
      <p:sp>
        <p:nvSpPr>
          <p:cNvPr id="6" name="TextBox 91">
            <a:extLst>
              <a:ext uri="{FF2B5EF4-FFF2-40B4-BE49-F238E27FC236}">
                <a16:creationId xmlns:a16="http://schemas.microsoft.com/office/drawing/2014/main" id="{1DF9E43A-7C77-D94D-B363-24CBE0D72D2A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940229" y="1144566"/>
            <a:ext cx="13234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Cooling connection to focal plane</a:t>
            </a:r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53FC5935-7D13-5E41-AAE6-7D290CDFCC10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481224" y="4844913"/>
            <a:ext cx="14610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LED Flasher Units</a:t>
            </a: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A51EB9C5-13F0-2E49-B9DD-111386C08089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598310" y="2393473"/>
            <a:ext cx="14610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Lid Motors</a:t>
            </a:r>
          </a:p>
        </p:txBody>
      </p:sp>
      <p:sp>
        <p:nvSpPr>
          <p:cNvPr id="9" name="TextBox 91">
            <a:extLst>
              <a:ext uri="{FF2B5EF4-FFF2-40B4-BE49-F238E27FC236}">
                <a16:creationId xmlns:a16="http://schemas.microsoft.com/office/drawing/2014/main" id="{8A2B3D8C-DA01-EC41-A3EA-591D66AB3F7B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7519945" y="1494291"/>
            <a:ext cx="117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Cooling </a:t>
            </a:r>
          </a:p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input from chiller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B9561FCF-F06F-284B-BA33-FE243BCA7E06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325699" y="3477134"/>
            <a:ext cx="14610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UV-transparent Window</a:t>
            </a:r>
          </a:p>
        </p:txBody>
      </p:sp>
      <p:sp>
        <p:nvSpPr>
          <p:cNvPr id="11" name="TextBox 63">
            <a:extLst>
              <a:ext uri="{FF2B5EF4-FFF2-40B4-BE49-F238E27FC236}">
                <a16:creationId xmlns:a16="http://schemas.microsoft.com/office/drawing/2014/main" id="{761472FB-4DA1-0C4A-88D9-A8A01D3CDC0E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056914" y="4032236"/>
            <a:ext cx="14610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Liquid-cooled Focal Plane</a:t>
            </a:r>
          </a:p>
        </p:txBody>
      </p:sp>
      <p:sp>
        <p:nvSpPr>
          <p:cNvPr id="12" name="TextBox 63">
            <a:extLst>
              <a:ext uri="{FF2B5EF4-FFF2-40B4-BE49-F238E27FC236}">
                <a16:creationId xmlns:a16="http://schemas.microsoft.com/office/drawing/2014/main" id="{B3CAAE3A-B488-4441-A522-74FF344B183F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573122" y="1855565"/>
            <a:ext cx="12958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SiPM and FEE module </a:t>
            </a:r>
          </a:p>
          <a:p>
            <a:pPr eaLnBrk="1" hangingPunct="1"/>
            <a:endParaRPr lang="en-US" sz="1000" dirty="0">
              <a:solidFill>
                <a:srgbClr val="000000"/>
              </a:solidFill>
              <a:latin typeface="Helvetica Neue" charset="0"/>
              <a:cs typeface="Helvetica Neue" charset="0"/>
            </a:endParaRPr>
          </a:p>
        </p:txBody>
      </p:sp>
      <p:grpSp>
        <p:nvGrpSpPr>
          <p:cNvPr id="13" name="Group 79">
            <a:extLst>
              <a:ext uri="{FF2B5EF4-FFF2-40B4-BE49-F238E27FC236}">
                <a16:creationId xmlns:a16="http://schemas.microsoft.com/office/drawing/2014/main" id="{86084A2A-AE2C-0048-951E-C6659E8A76CA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117613" y="2114049"/>
            <a:ext cx="1132205" cy="473764"/>
            <a:chOff x="1545208" y="318410"/>
            <a:chExt cx="792882" cy="146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924061-F1AA-8249-AFAF-9DA93F4AA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1344" y="464911"/>
              <a:ext cx="256746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AA1504-8F73-1D48-9BB0-99243B3E1C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5208" y="318410"/>
              <a:ext cx="536137" cy="14650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79">
            <a:extLst>
              <a:ext uri="{FF2B5EF4-FFF2-40B4-BE49-F238E27FC236}">
                <a16:creationId xmlns:a16="http://schemas.microsoft.com/office/drawing/2014/main" id="{B1DC328F-1BC9-7444-8253-12BBB9405D5E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028736" y="2641676"/>
            <a:ext cx="416291" cy="545928"/>
            <a:chOff x="1913239" y="286119"/>
            <a:chExt cx="291528" cy="16881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ACEC01-5348-064F-970D-37FC29EA7D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4766" y="396867"/>
              <a:ext cx="1" cy="5806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7B364C-41F2-AA4A-BABA-55E9E9A19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3239" y="286119"/>
              <a:ext cx="291527" cy="110748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79">
            <a:extLst>
              <a:ext uri="{FF2B5EF4-FFF2-40B4-BE49-F238E27FC236}">
                <a16:creationId xmlns:a16="http://schemas.microsoft.com/office/drawing/2014/main" id="{9FAD6930-07D5-9C4B-897D-5DDAB1A41DD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3882346" y="3387657"/>
            <a:ext cx="901061" cy="362334"/>
            <a:chOff x="1661363" y="535439"/>
            <a:chExt cx="631012" cy="1120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9904A1-0DFF-144D-B83C-17E47C163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4092" y="535439"/>
              <a:ext cx="248283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1C621DB-6D73-A540-8131-9DB50CD52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63" y="536912"/>
              <a:ext cx="382730" cy="11057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79">
            <a:extLst>
              <a:ext uri="{FF2B5EF4-FFF2-40B4-BE49-F238E27FC236}">
                <a16:creationId xmlns:a16="http://schemas.microsoft.com/office/drawing/2014/main" id="{1CDEDAAC-E966-B64A-8104-86170DE0B15D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3525388" y="3853983"/>
            <a:ext cx="1242915" cy="461874"/>
            <a:chOff x="1411957" y="536912"/>
            <a:chExt cx="870411" cy="14282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BFA726-9F3C-2945-AB61-C6F295092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7050" y="537403"/>
              <a:ext cx="48531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7A1426-9A56-A043-B3E4-5A50AEC93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957" y="536912"/>
              <a:ext cx="387064" cy="142825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79">
            <a:extLst>
              <a:ext uri="{FF2B5EF4-FFF2-40B4-BE49-F238E27FC236}">
                <a16:creationId xmlns:a16="http://schemas.microsoft.com/office/drawing/2014/main" id="{37069E8E-CF34-724D-8A55-E883184283B2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300045" y="4253904"/>
            <a:ext cx="629356" cy="627916"/>
            <a:chOff x="1405863" y="409026"/>
            <a:chExt cx="440736" cy="19417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F2E4337-C605-7642-A9CF-92898288E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5983" y="409026"/>
              <a:ext cx="616" cy="77271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3FD7FE-4FB5-0046-B9F3-A1EE27757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5863" y="484956"/>
              <a:ext cx="440736" cy="11824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79">
            <a:extLst>
              <a:ext uri="{FF2B5EF4-FFF2-40B4-BE49-F238E27FC236}">
                <a16:creationId xmlns:a16="http://schemas.microsoft.com/office/drawing/2014/main" id="{EA51D806-A8B9-AE49-B9CB-F7FD20929EED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24731" y="1416315"/>
            <a:ext cx="366620" cy="547813"/>
            <a:chOff x="2081345" y="295784"/>
            <a:chExt cx="256744" cy="16939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0E16A7-6A37-3449-B1BD-ED1F48171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3755" y="464911"/>
              <a:ext cx="164334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CAF144-0E98-FA4B-9D2C-15E053032B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1345" y="295784"/>
              <a:ext cx="92411" cy="16939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79">
            <a:extLst>
              <a:ext uri="{FF2B5EF4-FFF2-40B4-BE49-F238E27FC236}">
                <a16:creationId xmlns:a16="http://schemas.microsoft.com/office/drawing/2014/main" id="{FDC0702C-D9F4-9747-9454-BE10DF4B116D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554466" y="1491925"/>
            <a:ext cx="233949" cy="327066"/>
            <a:chOff x="2136086" y="369317"/>
            <a:chExt cx="163834" cy="1011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239136-B264-2146-A9BB-38E1C3A0A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086" y="470455"/>
              <a:ext cx="93507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096B2F-D6A4-AF45-8D62-D427D89F4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596" y="369317"/>
              <a:ext cx="70324" cy="101138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79">
            <a:extLst>
              <a:ext uri="{FF2B5EF4-FFF2-40B4-BE49-F238E27FC236}">
                <a16:creationId xmlns:a16="http://schemas.microsoft.com/office/drawing/2014/main" id="{34064CDF-5A8F-C14D-A467-F7CC6D32D52C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473569" y="1631090"/>
            <a:ext cx="644862" cy="111579"/>
            <a:chOff x="1838919" y="371061"/>
            <a:chExt cx="451592" cy="3450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1FB8B3-0FB3-784F-93A9-01A5F4C04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8919" y="405562"/>
              <a:ext cx="304281" cy="2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7847BD-8179-3044-AC24-EE245D0B3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200" y="371061"/>
              <a:ext cx="147311" cy="3450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8FED5FE-9790-4F46-8907-D3E25512068A}"/>
              </a:ext>
            </a:extLst>
          </p:cNvPr>
          <p:cNvSpPr/>
          <p:nvPr/>
        </p:nvSpPr>
        <p:spPr>
          <a:xfrm>
            <a:off x="2926080" y="1028700"/>
            <a:ext cx="5875020" cy="435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353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3E13EF-DB83-BE46-9C92-C9443D40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50" y="363952"/>
            <a:ext cx="10328629" cy="6494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12401-5F72-C74A-9B0A-20B17DAC8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92" y="3402664"/>
            <a:ext cx="3951264" cy="24785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76673A-245F-BD41-8B41-F761FB00C714}"/>
              </a:ext>
            </a:extLst>
          </p:cNvPr>
          <p:cNvSpPr/>
          <p:nvPr/>
        </p:nvSpPr>
        <p:spPr>
          <a:xfrm>
            <a:off x="3183361" y="4898011"/>
            <a:ext cx="253448" cy="1987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027659-65A6-C341-99FA-F49BDC310862}"/>
              </a:ext>
            </a:extLst>
          </p:cNvPr>
          <p:cNvCxnSpPr>
            <a:cxnSpLocks/>
          </p:cNvCxnSpPr>
          <p:nvPr/>
        </p:nvCxnSpPr>
        <p:spPr>
          <a:xfrm>
            <a:off x="3436809" y="5096793"/>
            <a:ext cx="4076148" cy="5288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27269F-1A9B-6546-B505-760314B5ED8F}"/>
              </a:ext>
            </a:extLst>
          </p:cNvPr>
          <p:cNvCxnSpPr>
            <a:cxnSpLocks/>
          </p:cNvCxnSpPr>
          <p:nvPr/>
        </p:nvCxnSpPr>
        <p:spPr>
          <a:xfrm flipV="1">
            <a:off x="3436809" y="3465640"/>
            <a:ext cx="4076148" cy="14323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634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2328D7-62C9-2641-8008-D248576B536F}"/>
              </a:ext>
            </a:extLst>
          </p:cNvPr>
          <p:cNvSpPr/>
          <p:nvPr/>
        </p:nvSpPr>
        <p:spPr>
          <a:xfrm>
            <a:off x="1207911" y="869244"/>
            <a:ext cx="3939822" cy="4842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8E9CA22-AE90-C84D-9B56-8006B840BBC5}"/>
              </a:ext>
            </a:extLst>
          </p:cNvPr>
          <p:cNvGrpSpPr/>
          <p:nvPr/>
        </p:nvGrpSpPr>
        <p:grpSpPr>
          <a:xfrm>
            <a:off x="1444978" y="1054429"/>
            <a:ext cx="3458942" cy="2405268"/>
            <a:chOff x="1444978" y="1054429"/>
            <a:chExt cx="3458942" cy="240526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7AE884B-44FB-D247-A1ED-6F65B50284D1}"/>
                </a:ext>
              </a:extLst>
            </p:cNvPr>
            <p:cNvGrpSpPr/>
            <p:nvPr/>
          </p:nvGrpSpPr>
          <p:grpSpPr>
            <a:xfrm>
              <a:off x="1444978" y="1054429"/>
              <a:ext cx="3375936" cy="1372844"/>
              <a:chOff x="1444978" y="1054429"/>
              <a:chExt cx="3375936" cy="137284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C309783-81C4-7446-8D83-7498856EC4A4}"/>
                  </a:ext>
                </a:extLst>
              </p:cNvPr>
              <p:cNvSpPr/>
              <p:nvPr/>
            </p:nvSpPr>
            <p:spPr>
              <a:xfrm>
                <a:off x="1444978" y="1151467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D8CC4E8-9D1E-F440-8FE2-CCCC2E6E9A4A}"/>
                  </a:ext>
                </a:extLst>
              </p:cNvPr>
              <p:cNvSpPr/>
              <p:nvPr/>
            </p:nvSpPr>
            <p:spPr>
              <a:xfrm>
                <a:off x="1624978" y="161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099939A-4BF0-C94F-9792-50B37F4A29A2}"/>
                  </a:ext>
                </a:extLst>
              </p:cNvPr>
              <p:cNvSpPr/>
              <p:nvPr/>
            </p:nvSpPr>
            <p:spPr>
              <a:xfrm>
                <a:off x="2222045" y="152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89F897A-AD84-CB41-93DF-E65A049ADC2A}"/>
                  </a:ext>
                </a:extLst>
              </p:cNvPr>
              <p:cNvSpPr/>
              <p:nvPr/>
            </p:nvSpPr>
            <p:spPr>
              <a:xfrm>
                <a:off x="1971823" y="179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868FFEB-57A0-334F-A5F3-862B5629EA07}"/>
                  </a:ext>
                </a:extLst>
              </p:cNvPr>
              <p:cNvSpPr/>
              <p:nvPr/>
            </p:nvSpPr>
            <p:spPr>
              <a:xfrm>
                <a:off x="2040755" y="1375379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A90364-40FA-B441-9B45-DBE755B52A91}"/>
                  </a:ext>
                </a:extLst>
              </p:cNvPr>
              <p:cNvSpPr/>
              <p:nvPr/>
            </p:nvSpPr>
            <p:spPr>
              <a:xfrm>
                <a:off x="2220755" y="183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1210918-ACF3-EA49-B15F-88A6A6E3AB7E}"/>
                  </a:ext>
                </a:extLst>
              </p:cNvPr>
              <p:cNvSpPr/>
              <p:nvPr/>
            </p:nvSpPr>
            <p:spPr>
              <a:xfrm>
                <a:off x="2817822" y="174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811068-E783-CE4F-8B1B-A2B961AE0419}"/>
                  </a:ext>
                </a:extLst>
              </p:cNvPr>
              <p:cNvSpPr/>
              <p:nvPr/>
            </p:nvSpPr>
            <p:spPr>
              <a:xfrm>
                <a:off x="2567600" y="201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74B132E-5D45-D64E-BC7C-FCDCE3994FC1}"/>
                  </a:ext>
                </a:extLst>
              </p:cNvPr>
              <p:cNvGrpSpPr/>
              <p:nvPr/>
            </p:nvGrpSpPr>
            <p:grpSpPr>
              <a:xfrm rot="13687923">
                <a:off x="3723381" y="1329739"/>
                <a:ext cx="1372844" cy="822223"/>
                <a:chOff x="1785200" y="2565687"/>
                <a:chExt cx="1372844" cy="822223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C9639D-9F9E-E544-AE5D-DF7488846313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B13CCAE-B890-384D-8C4A-B3ECB46EE2B6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ABCD231-3CEF-C043-8EB6-68EC087AB47E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7D7051B-BE74-DF4C-B506-25A3579A7F48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87345F5-F196-2D4D-9F8A-73E7338C6BFF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8552C6-D597-4C4E-AB79-247A43E023C0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3C6EAE1-82F4-C04A-996A-1C7440E1D5C6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59BE204-27B8-5144-B246-B452CAAF4E23}"/>
                  </a:ext>
                </a:extLst>
              </p:cNvPr>
              <p:cNvGrpSpPr/>
              <p:nvPr/>
            </p:nvGrpSpPr>
            <p:grpSpPr>
              <a:xfrm rot="11349411">
                <a:off x="2532593" y="1186975"/>
                <a:ext cx="1552844" cy="1046135"/>
                <a:chOff x="1605200" y="2341775"/>
                <a:chExt cx="1552844" cy="104613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B52D310-2666-0444-83C7-C6B959F6261C}"/>
                    </a:ext>
                  </a:extLst>
                </p:cNvPr>
                <p:cNvSpPr/>
                <p:nvPr/>
              </p:nvSpPr>
              <p:spPr>
                <a:xfrm rot="7287575">
                  <a:off x="1605200" y="2341775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7347824-4442-6445-918A-F80D9345FE2B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CCDDFA3-1872-9E43-9A14-A1A4829FB137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3939839-8FA0-5842-974B-1C083488B098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F5BCCA3-15F6-B742-B8CD-1F73590812C2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A2ABFE5-BFAB-284C-AF4D-940E9A5C860F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34911EF2-0FC4-AC4F-BCE0-55F5A198EE73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AB4B3E6-D70D-4E45-84B8-977314318F51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FADD7C-2DCA-DF4C-9477-05F41358E11A}"/>
                </a:ext>
              </a:extLst>
            </p:cNvPr>
            <p:cNvGrpSpPr/>
            <p:nvPr/>
          </p:nvGrpSpPr>
          <p:grpSpPr>
            <a:xfrm rot="10800000">
              <a:off x="1527984" y="2086853"/>
              <a:ext cx="3375936" cy="1372844"/>
              <a:chOff x="1444978" y="1054429"/>
              <a:chExt cx="3375936" cy="137284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8BE675-10D2-C347-A0B4-A6F4CC2CE968}"/>
                  </a:ext>
                </a:extLst>
              </p:cNvPr>
              <p:cNvSpPr/>
              <p:nvPr/>
            </p:nvSpPr>
            <p:spPr>
              <a:xfrm>
                <a:off x="1444978" y="1151467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F7FC49D-47CB-5B42-BBB5-30914C94FFBA}"/>
                  </a:ext>
                </a:extLst>
              </p:cNvPr>
              <p:cNvSpPr/>
              <p:nvPr/>
            </p:nvSpPr>
            <p:spPr>
              <a:xfrm>
                <a:off x="1624978" y="161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2DA6CF8-6A23-EF45-BBBF-4DB372E2F0F0}"/>
                  </a:ext>
                </a:extLst>
              </p:cNvPr>
              <p:cNvSpPr/>
              <p:nvPr/>
            </p:nvSpPr>
            <p:spPr>
              <a:xfrm>
                <a:off x="2222045" y="152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7E14470-1FB0-824E-B9AD-68ADB9E44CCB}"/>
                  </a:ext>
                </a:extLst>
              </p:cNvPr>
              <p:cNvSpPr/>
              <p:nvPr/>
            </p:nvSpPr>
            <p:spPr>
              <a:xfrm>
                <a:off x="1971823" y="179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995458E-5B2D-8E40-831B-E273C173B6EE}"/>
                  </a:ext>
                </a:extLst>
              </p:cNvPr>
              <p:cNvSpPr/>
              <p:nvPr/>
            </p:nvSpPr>
            <p:spPr>
              <a:xfrm>
                <a:off x="2040755" y="1375379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D3BC47D-9621-1841-8345-AE2594410860}"/>
                  </a:ext>
                </a:extLst>
              </p:cNvPr>
              <p:cNvSpPr/>
              <p:nvPr/>
            </p:nvSpPr>
            <p:spPr>
              <a:xfrm>
                <a:off x="2220755" y="183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BBE4AA-DD79-5846-9A41-FBB3D81212EF}"/>
                  </a:ext>
                </a:extLst>
              </p:cNvPr>
              <p:cNvSpPr/>
              <p:nvPr/>
            </p:nvSpPr>
            <p:spPr>
              <a:xfrm>
                <a:off x="2817822" y="174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7EAF0DD-8D4D-6C45-8284-EF3678B4BA0F}"/>
                  </a:ext>
                </a:extLst>
              </p:cNvPr>
              <p:cNvSpPr/>
              <p:nvPr/>
            </p:nvSpPr>
            <p:spPr>
              <a:xfrm>
                <a:off x="2567600" y="201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CFBB270-6473-A34E-88D4-DCD81263990C}"/>
                  </a:ext>
                </a:extLst>
              </p:cNvPr>
              <p:cNvGrpSpPr/>
              <p:nvPr/>
            </p:nvGrpSpPr>
            <p:grpSpPr>
              <a:xfrm rot="13687923">
                <a:off x="3723381" y="1329739"/>
                <a:ext cx="1372844" cy="822223"/>
                <a:chOff x="1785200" y="2565687"/>
                <a:chExt cx="1372844" cy="822223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15E76F1-EA7F-694F-9047-A6D554977F49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EB21F10-2193-D74C-894C-B124A4F4812F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69B11FB2-A35E-614A-B922-B4484B368C79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E75E279E-4DBE-1249-B283-66953AADB97A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36BBAE08-5EDA-A74D-80C1-ABFEA2157CF6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F1D45F5-BF40-504A-A20A-F93D8AD3EA63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595DFFED-76BE-9042-969C-E7884CD44ECD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10E8A19-5D68-FE46-AC6F-3026BAACC37F}"/>
                  </a:ext>
                </a:extLst>
              </p:cNvPr>
              <p:cNvGrpSpPr/>
              <p:nvPr/>
            </p:nvGrpSpPr>
            <p:grpSpPr>
              <a:xfrm rot="11349411">
                <a:off x="2229073" y="1416656"/>
                <a:ext cx="1837972" cy="792148"/>
                <a:chOff x="1605200" y="2341775"/>
                <a:chExt cx="1837972" cy="792148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683F440-285C-C14F-A521-762A5FFF7DFA}"/>
                    </a:ext>
                  </a:extLst>
                </p:cNvPr>
                <p:cNvSpPr/>
                <p:nvPr/>
              </p:nvSpPr>
              <p:spPr>
                <a:xfrm rot="7287575">
                  <a:off x="1605200" y="2341775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C68A2FF-F1BF-7F4E-B28A-1449DCB71312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30589AC-2BB0-5944-B601-4F6823CFAE1C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C780EE2-7BE0-9A4E-A771-5F22F8B5AAF9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C696DA5-0DDC-0441-9C5C-B089D58C3E03}"/>
                    </a:ext>
                  </a:extLst>
                </p:cNvPr>
                <p:cNvSpPr/>
                <p:nvPr/>
              </p:nvSpPr>
              <p:spPr>
                <a:xfrm rot="7287575">
                  <a:off x="3263172" y="2953923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11FA69-1B03-1D4B-A18C-FD3A91EAD225}"/>
              </a:ext>
            </a:extLst>
          </p:cNvPr>
          <p:cNvGrpSpPr/>
          <p:nvPr/>
        </p:nvGrpSpPr>
        <p:grpSpPr>
          <a:xfrm rot="797195">
            <a:off x="1214254" y="3222612"/>
            <a:ext cx="3505709" cy="2405268"/>
            <a:chOff x="1444978" y="1054429"/>
            <a:chExt cx="3505709" cy="240526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8ECA075-6DAD-1B4B-A5E1-25EC04AB7865}"/>
                </a:ext>
              </a:extLst>
            </p:cNvPr>
            <p:cNvGrpSpPr/>
            <p:nvPr/>
          </p:nvGrpSpPr>
          <p:grpSpPr>
            <a:xfrm>
              <a:off x="1444978" y="1054429"/>
              <a:ext cx="3375936" cy="1372844"/>
              <a:chOff x="1444978" y="1054429"/>
              <a:chExt cx="3375936" cy="1372844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CAF4F68-2A1E-0C48-BEE0-5CD8B0FAA823}"/>
                  </a:ext>
                </a:extLst>
              </p:cNvPr>
              <p:cNvSpPr/>
              <p:nvPr/>
            </p:nvSpPr>
            <p:spPr>
              <a:xfrm>
                <a:off x="1444978" y="1151467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573D071-F2C1-9141-8B71-5B637181E414}"/>
                  </a:ext>
                </a:extLst>
              </p:cNvPr>
              <p:cNvSpPr/>
              <p:nvPr/>
            </p:nvSpPr>
            <p:spPr>
              <a:xfrm>
                <a:off x="1624978" y="161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B24FCDC-6F87-3A4F-B7A4-8886BFFA10E3}"/>
                  </a:ext>
                </a:extLst>
              </p:cNvPr>
              <p:cNvSpPr/>
              <p:nvPr/>
            </p:nvSpPr>
            <p:spPr>
              <a:xfrm>
                <a:off x="2222045" y="152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3A6DD6E-14A2-3F41-B427-2C30D4514072}"/>
                  </a:ext>
                </a:extLst>
              </p:cNvPr>
              <p:cNvSpPr/>
              <p:nvPr/>
            </p:nvSpPr>
            <p:spPr>
              <a:xfrm>
                <a:off x="1971823" y="179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348E5A6-5090-DD47-AA8D-16A8B9F676EA}"/>
                  </a:ext>
                </a:extLst>
              </p:cNvPr>
              <p:cNvSpPr/>
              <p:nvPr/>
            </p:nvSpPr>
            <p:spPr>
              <a:xfrm>
                <a:off x="2040755" y="1375379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801AFEC-CCC2-034A-83B7-AEB5AFB39FA8}"/>
                  </a:ext>
                </a:extLst>
              </p:cNvPr>
              <p:cNvSpPr/>
              <p:nvPr/>
            </p:nvSpPr>
            <p:spPr>
              <a:xfrm>
                <a:off x="2220755" y="183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46C0335-8F65-EC4A-AF46-213D9399602E}"/>
                  </a:ext>
                </a:extLst>
              </p:cNvPr>
              <p:cNvSpPr/>
              <p:nvPr/>
            </p:nvSpPr>
            <p:spPr>
              <a:xfrm>
                <a:off x="2856154" y="1910063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0F9E04D-F137-F54B-804F-E561CC9BE540}"/>
                  </a:ext>
                </a:extLst>
              </p:cNvPr>
              <p:cNvSpPr/>
              <p:nvPr/>
            </p:nvSpPr>
            <p:spPr>
              <a:xfrm>
                <a:off x="2567600" y="201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4EE030EB-F120-F94F-A5E1-9EB342CF5C91}"/>
                  </a:ext>
                </a:extLst>
              </p:cNvPr>
              <p:cNvGrpSpPr/>
              <p:nvPr/>
            </p:nvGrpSpPr>
            <p:grpSpPr>
              <a:xfrm rot="13687923">
                <a:off x="3723381" y="1329739"/>
                <a:ext cx="1372844" cy="822223"/>
                <a:chOff x="1785200" y="2565687"/>
                <a:chExt cx="1372844" cy="822223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30483E5-93AE-0D44-898E-4F3C3ABA2C5D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3DD2E93-74D8-204E-B843-CA9D50BC0778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9FA9FFAA-2A59-CC49-A5AD-F62563DEC9AA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B119E7D-0A28-F446-BE3E-C30154971CAC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24A28E55-8162-2644-A9FA-9D6E1B219B99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CDB198B0-0309-FB45-ABC8-8B10884048B2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C2E247D-EC86-C74F-AF64-39121847DE9F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CE22C88-41C1-614A-819E-8D47F6D5708A}"/>
                  </a:ext>
                </a:extLst>
              </p:cNvPr>
              <p:cNvGrpSpPr/>
              <p:nvPr/>
            </p:nvGrpSpPr>
            <p:grpSpPr>
              <a:xfrm rot="11349411">
                <a:off x="2569495" y="1377901"/>
                <a:ext cx="1611476" cy="1036424"/>
                <a:chOff x="1480900" y="2173469"/>
                <a:chExt cx="1611476" cy="1036424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BB45B7A-88A0-6D46-A98F-444562574A21}"/>
                    </a:ext>
                  </a:extLst>
                </p:cNvPr>
                <p:cNvSpPr/>
                <p:nvPr/>
              </p:nvSpPr>
              <p:spPr>
                <a:xfrm rot="7287575">
                  <a:off x="1605200" y="2341775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395D262-4FF1-A448-88B1-DF19FBB15414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525D0CE1-CAA8-304E-876A-7767B3F256C6}"/>
                    </a:ext>
                  </a:extLst>
                </p:cNvPr>
                <p:cNvSpPr/>
                <p:nvPr/>
              </p:nvSpPr>
              <p:spPr>
                <a:xfrm rot="7287575">
                  <a:off x="2367072" y="21734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7399F31-0859-714D-9559-9BDE0E3E1CA9}"/>
                    </a:ext>
                  </a:extLst>
                </p:cNvPr>
                <p:cNvSpPr/>
                <p:nvPr/>
              </p:nvSpPr>
              <p:spPr>
                <a:xfrm rot="7287575">
                  <a:off x="1480900" y="3029893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8308F46-40D4-4749-92BF-7084056627FD}"/>
                    </a:ext>
                  </a:extLst>
                </p:cNvPr>
                <p:cNvSpPr/>
                <p:nvPr/>
              </p:nvSpPr>
              <p:spPr>
                <a:xfrm rot="7287575">
                  <a:off x="2012987" y="252899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C5E608E1-9E9D-1D4B-9897-E76E2DA0EF47}"/>
                    </a:ext>
                  </a:extLst>
                </p:cNvPr>
                <p:cNvSpPr/>
                <p:nvPr/>
              </p:nvSpPr>
              <p:spPr>
                <a:xfrm rot="7287575">
                  <a:off x="2912376" y="266133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C969931-0F0B-4341-85C5-49B4600CFDBA}"/>
                </a:ext>
              </a:extLst>
            </p:cNvPr>
            <p:cNvGrpSpPr/>
            <p:nvPr/>
          </p:nvGrpSpPr>
          <p:grpSpPr>
            <a:xfrm rot="10800000">
              <a:off x="1527984" y="1420482"/>
              <a:ext cx="3422703" cy="2039215"/>
              <a:chOff x="1398211" y="1054429"/>
              <a:chExt cx="3422703" cy="203921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56B6DAC-4DE2-D247-8575-39D9A3696168}"/>
                  </a:ext>
                </a:extLst>
              </p:cNvPr>
              <p:cNvSpPr/>
              <p:nvPr/>
            </p:nvSpPr>
            <p:spPr>
              <a:xfrm>
                <a:off x="1398211" y="2913644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7EF4475-129B-E04F-A4E5-AC7FEF45AFD0}"/>
                  </a:ext>
                </a:extLst>
              </p:cNvPr>
              <p:cNvSpPr/>
              <p:nvPr/>
            </p:nvSpPr>
            <p:spPr>
              <a:xfrm>
                <a:off x="1624978" y="161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02D0E56-18F3-B948-B0E4-2AB92169EAB5}"/>
                  </a:ext>
                </a:extLst>
              </p:cNvPr>
              <p:cNvSpPr/>
              <p:nvPr/>
            </p:nvSpPr>
            <p:spPr>
              <a:xfrm>
                <a:off x="2222045" y="152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69F0FDB-E0A6-3040-A6C5-92F362AAFFE4}"/>
                  </a:ext>
                </a:extLst>
              </p:cNvPr>
              <p:cNvSpPr/>
              <p:nvPr/>
            </p:nvSpPr>
            <p:spPr>
              <a:xfrm>
                <a:off x="1971823" y="179369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95DE658-C2D2-8E47-B94B-F39A330C3E29}"/>
                  </a:ext>
                </a:extLst>
              </p:cNvPr>
              <p:cNvSpPr/>
              <p:nvPr/>
            </p:nvSpPr>
            <p:spPr>
              <a:xfrm>
                <a:off x="2040755" y="1375379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359B585-E732-4541-9565-DB68F4C9D161}"/>
                  </a:ext>
                </a:extLst>
              </p:cNvPr>
              <p:cNvSpPr/>
              <p:nvPr/>
            </p:nvSpPr>
            <p:spPr>
              <a:xfrm>
                <a:off x="2220755" y="183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1001D8A-5AC1-6341-94FE-7D4F5FC8041A}"/>
                  </a:ext>
                </a:extLst>
              </p:cNvPr>
              <p:cNvSpPr/>
              <p:nvPr/>
            </p:nvSpPr>
            <p:spPr>
              <a:xfrm>
                <a:off x="2817822" y="174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32A583F-942B-2144-848C-BA329785A81A}"/>
                  </a:ext>
                </a:extLst>
              </p:cNvPr>
              <p:cNvSpPr/>
              <p:nvPr/>
            </p:nvSpPr>
            <p:spPr>
              <a:xfrm>
                <a:off x="2567600" y="201760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EC200A5-89EB-BC4C-AD34-53D4A738243D}"/>
                  </a:ext>
                </a:extLst>
              </p:cNvPr>
              <p:cNvGrpSpPr/>
              <p:nvPr/>
            </p:nvGrpSpPr>
            <p:grpSpPr>
              <a:xfrm rot="13687923">
                <a:off x="3723381" y="1329739"/>
                <a:ext cx="1372844" cy="822223"/>
                <a:chOff x="1785200" y="2565687"/>
                <a:chExt cx="1372844" cy="822223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FA1F313-7BB8-A248-81D5-A0AD89009915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FA6FF17-A03B-C940-89CC-7F012C948B86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BBD51D4-41CC-DB48-AB3E-2D1FADE634EC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4954A1B-4ACE-E144-8701-1E56AB8B92BB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93E11CA-0A73-7C48-AFD1-C8ECC02DDB63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A49D12A5-912E-9444-AFFE-94F48298D0F3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CFE7587-D90E-7E46-B50C-142B12F39EC2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5F9468B-F764-0A46-B591-B89B7B86BAD7}"/>
                  </a:ext>
                </a:extLst>
              </p:cNvPr>
              <p:cNvGrpSpPr/>
              <p:nvPr/>
            </p:nvGrpSpPr>
            <p:grpSpPr>
              <a:xfrm rot="11349411">
                <a:off x="2532593" y="1186975"/>
                <a:ext cx="1552844" cy="1046135"/>
                <a:chOff x="1605200" y="2341775"/>
                <a:chExt cx="1552844" cy="1046135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D8EE6F7-1CCF-2143-A75B-6F7C4BF65B3E}"/>
                    </a:ext>
                  </a:extLst>
                </p:cNvPr>
                <p:cNvSpPr/>
                <p:nvPr/>
              </p:nvSpPr>
              <p:spPr>
                <a:xfrm rot="7287575">
                  <a:off x="1605200" y="2341775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EA35DB7-86B0-3142-A80A-684B0D84FAB8}"/>
                    </a:ext>
                  </a:extLst>
                </p:cNvPr>
                <p:cNvSpPr/>
                <p:nvPr/>
              </p:nvSpPr>
              <p:spPr>
                <a:xfrm rot="7287575">
                  <a:off x="1785200" y="280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B895AE06-B325-514C-8946-D8955FB83429}"/>
                    </a:ext>
                  </a:extLst>
                </p:cNvPr>
                <p:cNvSpPr/>
                <p:nvPr/>
              </p:nvSpPr>
              <p:spPr>
                <a:xfrm rot="7287575">
                  <a:off x="2382267" y="271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58F19044-D9E8-C240-90F0-3155676B6115}"/>
                    </a:ext>
                  </a:extLst>
                </p:cNvPr>
                <p:cNvSpPr/>
                <p:nvPr/>
              </p:nvSpPr>
              <p:spPr>
                <a:xfrm rot="7287575">
                  <a:off x="2132045" y="2983998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79099AC-4EA6-F344-A14E-C0E16C11C02F}"/>
                    </a:ext>
                  </a:extLst>
                </p:cNvPr>
                <p:cNvSpPr/>
                <p:nvPr/>
              </p:nvSpPr>
              <p:spPr>
                <a:xfrm rot="7287575">
                  <a:off x="2200977" y="256568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39A2D484-ECF2-8649-AA20-D2455F7C3CEE}"/>
                    </a:ext>
                  </a:extLst>
                </p:cNvPr>
                <p:cNvSpPr/>
                <p:nvPr/>
              </p:nvSpPr>
              <p:spPr>
                <a:xfrm rot="7287575">
                  <a:off x="2380977" y="302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89497C20-2449-9B46-A859-93032B097779}"/>
                    </a:ext>
                  </a:extLst>
                </p:cNvPr>
                <p:cNvSpPr/>
                <p:nvPr/>
              </p:nvSpPr>
              <p:spPr>
                <a:xfrm rot="7287575">
                  <a:off x="2978044" y="293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38809F1-A671-CB43-AB4A-F2DCF351CC3E}"/>
                    </a:ext>
                  </a:extLst>
                </p:cNvPr>
                <p:cNvSpPr/>
                <p:nvPr/>
              </p:nvSpPr>
              <p:spPr>
                <a:xfrm rot="7287575">
                  <a:off x="2727822" y="320791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6440CB4-F38B-704E-AF5E-34B086249B57}"/>
              </a:ext>
            </a:extLst>
          </p:cNvPr>
          <p:cNvCxnSpPr>
            <a:cxnSpLocks/>
          </p:cNvCxnSpPr>
          <p:nvPr/>
        </p:nvCxnSpPr>
        <p:spPr>
          <a:xfrm>
            <a:off x="3171782" y="3345234"/>
            <a:ext cx="11013" cy="934411"/>
          </a:xfrm>
          <a:prstGeom prst="straightConnector1">
            <a:avLst/>
          </a:prstGeom>
          <a:ln w="19050">
            <a:solidFill>
              <a:srgbClr val="0023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8FAAC79-55EA-2C47-BA15-23BD8149F0D1}"/>
              </a:ext>
            </a:extLst>
          </p:cNvPr>
          <p:cNvGrpSpPr>
            <a:grpSpLocks noChangeAspect="1"/>
          </p:cNvGrpSpPr>
          <p:nvPr/>
        </p:nvGrpSpPr>
        <p:grpSpPr>
          <a:xfrm>
            <a:off x="3033300" y="3122916"/>
            <a:ext cx="343025" cy="509030"/>
            <a:chOff x="6580441" y="3142518"/>
            <a:chExt cx="269626" cy="40011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EB7BDB7-CC20-E74A-8A05-D577EFE7F635}"/>
                </a:ext>
              </a:extLst>
            </p:cNvPr>
            <p:cNvSpPr/>
            <p:nvPr/>
          </p:nvSpPr>
          <p:spPr>
            <a:xfrm rot="172693">
              <a:off x="6631920" y="3270897"/>
              <a:ext cx="108000" cy="108000"/>
            </a:xfrm>
            <a:prstGeom prst="ellipse">
              <a:avLst/>
            </a:prstGeom>
            <a:solidFill>
              <a:srgbClr val="002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C2421A7-2C50-2B4A-900B-1CD5962B9213}"/>
                </a:ext>
              </a:extLst>
            </p:cNvPr>
            <p:cNvSpPr txBox="1"/>
            <p:nvPr/>
          </p:nvSpPr>
          <p:spPr>
            <a:xfrm>
              <a:off x="6580441" y="3142518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20ED91A-1AF1-684F-99FC-79C9BD58A18A}"/>
              </a:ext>
            </a:extLst>
          </p:cNvPr>
          <p:cNvGrpSpPr/>
          <p:nvPr/>
        </p:nvGrpSpPr>
        <p:grpSpPr>
          <a:xfrm rot="7881632">
            <a:off x="2803275" y="2834115"/>
            <a:ext cx="209059" cy="489773"/>
            <a:chOff x="5718804" y="1030417"/>
            <a:chExt cx="308806" cy="617292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D3105A2-27C3-7E43-B51F-2B55C4FCF95E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C0284DB-4D1E-9149-B9C2-21A1A78ABA69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ED0EC8-E757-B444-971C-414034C9D6CE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5DD0ECF-62CE-3F4D-A163-ED4D5DC6423B}"/>
              </a:ext>
            </a:extLst>
          </p:cNvPr>
          <p:cNvGrpSpPr/>
          <p:nvPr/>
        </p:nvGrpSpPr>
        <p:grpSpPr>
          <a:xfrm rot="13620164">
            <a:off x="3386709" y="2877045"/>
            <a:ext cx="209059" cy="489773"/>
            <a:chOff x="5718804" y="1030417"/>
            <a:chExt cx="308806" cy="61729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D845DFE-61DE-884D-A061-6161DCF99DB3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D740EEA-5DEC-F444-99BA-79DBB0ADD28A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FC396F1-3338-F347-BDBC-85365D8ECD5F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9F04044-4614-8A43-AA90-CD21CC47C4B4}"/>
              </a:ext>
            </a:extLst>
          </p:cNvPr>
          <p:cNvGrpSpPr/>
          <p:nvPr/>
        </p:nvGrpSpPr>
        <p:grpSpPr>
          <a:xfrm rot="15521715">
            <a:off x="3546279" y="3109934"/>
            <a:ext cx="209059" cy="489773"/>
            <a:chOff x="5718804" y="1030417"/>
            <a:chExt cx="308806" cy="617292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5C4D4CB-B9B2-DC4D-BA1B-EA0A2B7069F2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BFCBAA-B221-A442-974E-EE60F7874CE5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E24C9BF-E4E9-F64C-8BFD-7A155C25347F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F9AC8A-4E5E-C045-B4DC-908566C32022}"/>
              </a:ext>
            </a:extLst>
          </p:cNvPr>
          <p:cNvGrpSpPr/>
          <p:nvPr/>
        </p:nvGrpSpPr>
        <p:grpSpPr>
          <a:xfrm rot="17670749">
            <a:off x="3286656" y="3316362"/>
            <a:ext cx="209059" cy="489773"/>
            <a:chOff x="5718804" y="1030417"/>
            <a:chExt cx="308806" cy="61729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ABB708D-125C-D34A-9D27-08B25C16701C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B9DE0CE-302B-6C4F-BB1F-D406F32D2576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EC4458E-933F-FF48-9E97-C751A7F28079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727B405-852E-8C4F-9E4F-B82DA3B6F197}"/>
              </a:ext>
            </a:extLst>
          </p:cNvPr>
          <p:cNvGrpSpPr/>
          <p:nvPr/>
        </p:nvGrpSpPr>
        <p:grpSpPr>
          <a:xfrm rot="18660085">
            <a:off x="3331898" y="3594312"/>
            <a:ext cx="209059" cy="489773"/>
            <a:chOff x="5718804" y="1030417"/>
            <a:chExt cx="308806" cy="617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BEBB20D-BB36-5D40-AC96-553E1FA16D90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3A7C752-0986-3B41-9613-1CBE7F57F1EE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A1EA359-D6DE-B349-8687-EB6CB33D0EF3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94A97A8-3173-D840-A8B4-E83029661789}"/>
              </a:ext>
            </a:extLst>
          </p:cNvPr>
          <p:cNvGrpSpPr/>
          <p:nvPr/>
        </p:nvGrpSpPr>
        <p:grpSpPr>
          <a:xfrm rot="4710651">
            <a:off x="2605580" y="3172566"/>
            <a:ext cx="209059" cy="489773"/>
            <a:chOff x="5718804" y="1030417"/>
            <a:chExt cx="308806" cy="617292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BCF81C2-F00E-114C-8216-141F36FAF7AD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66A37E8-0317-B848-AACF-FB82D9D8D940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029C845-4055-D644-A31B-3A478E4E0167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897A31D-17D6-A84B-997E-3545850EDDF7}"/>
              </a:ext>
            </a:extLst>
          </p:cNvPr>
          <p:cNvGrpSpPr/>
          <p:nvPr/>
        </p:nvGrpSpPr>
        <p:grpSpPr>
          <a:xfrm rot="2937364">
            <a:off x="2784875" y="3316001"/>
            <a:ext cx="209059" cy="489773"/>
            <a:chOff x="5718804" y="1030417"/>
            <a:chExt cx="308806" cy="61729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E3B11800-FB86-3F4D-99C5-D9FF76D40343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F901BD1-2CB8-254A-BB3C-AED0B5B7AECF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D9E9A97-FF69-E442-8FB2-6B97133C4224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FC38BAF-25E6-8140-AE80-11EB4BC0A3B4}"/>
              </a:ext>
            </a:extLst>
          </p:cNvPr>
          <p:cNvGrpSpPr/>
          <p:nvPr/>
        </p:nvGrpSpPr>
        <p:grpSpPr>
          <a:xfrm rot="12046520">
            <a:off x="3179362" y="2751222"/>
            <a:ext cx="209059" cy="489773"/>
            <a:chOff x="5718804" y="1030417"/>
            <a:chExt cx="308806" cy="617292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4C1D218-E4D5-E34E-A70B-DC9DE80D5A38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C20B5E5-13F9-8C43-BBAF-0523C447F9B2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84D8BF3-28AF-9042-93B7-DA88652406FE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124BFC4-07C2-0044-9DC3-CFF2AB92F6C5}"/>
              </a:ext>
            </a:extLst>
          </p:cNvPr>
          <p:cNvGrpSpPr/>
          <p:nvPr/>
        </p:nvGrpSpPr>
        <p:grpSpPr>
          <a:xfrm rot="1326752">
            <a:off x="2893308" y="3709828"/>
            <a:ext cx="209059" cy="489773"/>
            <a:chOff x="5718804" y="1030417"/>
            <a:chExt cx="308806" cy="617292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8CFD0F5-1BBE-F34F-B9DC-62E14EE5D679}"/>
                </a:ext>
              </a:extLst>
            </p:cNvPr>
            <p:cNvSpPr/>
            <p:nvPr/>
          </p:nvSpPr>
          <p:spPr>
            <a:xfrm>
              <a:off x="5824410" y="1138902"/>
              <a:ext cx="203200" cy="48055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0023FF">
                    <a:lumMod val="100000"/>
                  </a:srgbClr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2FFAB29-6B83-744C-9A3E-EE850694B18F}"/>
                </a:ext>
              </a:extLst>
            </p:cNvPr>
            <p:cNvSpPr txBox="1"/>
            <p:nvPr/>
          </p:nvSpPr>
          <p:spPr>
            <a:xfrm>
              <a:off x="5718804" y="1030417"/>
              <a:ext cx="285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5A660EF-BA75-6B4F-BFAE-7C454BB67A86}"/>
                </a:ext>
              </a:extLst>
            </p:cNvPr>
            <p:cNvSpPr txBox="1"/>
            <p:nvPr/>
          </p:nvSpPr>
          <p:spPr>
            <a:xfrm>
              <a:off x="5731360" y="1247597"/>
              <a:ext cx="269627" cy="400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2171D00-D2CB-F64E-B354-79BE9BBB6CC4}"/>
              </a:ext>
            </a:extLst>
          </p:cNvPr>
          <p:cNvSpPr/>
          <p:nvPr/>
        </p:nvSpPr>
        <p:spPr>
          <a:xfrm>
            <a:off x="1116419" y="776177"/>
            <a:ext cx="4125432" cy="508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76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186A804-ABF8-8540-82AD-1740C866CDA2}"/>
              </a:ext>
            </a:extLst>
          </p:cNvPr>
          <p:cNvGrpSpPr/>
          <p:nvPr/>
        </p:nvGrpSpPr>
        <p:grpSpPr>
          <a:xfrm>
            <a:off x="1207911" y="869244"/>
            <a:ext cx="3939822" cy="4842934"/>
            <a:chOff x="5376334" y="872761"/>
            <a:chExt cx="3939822" cy="4842934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E6CE5E2A-F59B-FE4A-82C8-3952E06E41F2}"/>
                </a:ext>
              </a:extLst>
            </p:cNvPr>
            <p:cNvSpPr/>
            <p:nvPr/>
          </p:nvSpPr>
          <p:spPr>
            <a:xfrm>
              <a:off x="5376334" y="872761"/>
              <a:ext cx="3939822" cy="48429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6409E56B-D9A8-C04D-9915-9EB14765D484}"/>
                </a:ext>
              </a:extLst>
            </p:cNvPr>
            <p:cNvGrpSpPr/>
            <p:nvPr/>
          </p:nvGrpSpPr>
          <p:grpSpPr>
            <a:xfrm>
              <a:off x="5613401" y="1057946"/>
              <a:ext cx="3458942" cy="2405268"/>
              <a:chOff x="1444978" y="1054429"/>
              <a:chExt cx="3458942" cy="2405268"/>
            </a:xfrm>
          </p:grpSpPr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67ECF672-B952-CA4E-B4EA-C18FE505B58D}"/>
                  </a:ext>
                </a:extLst>
              </p:cNvPr>
              <p:cNvGrpSpPr/>
              <p:nvPr/>
            </p:nvGrpSpPr>
            <p:grpSpPr>
              <a:xfrm>
                <a:off x="1444978" y="1054429"/>
                <a:ext cx="3375936" cy="1372844"/>
                <a:chOff x="1444978" y="1054429"/>
                <a:chExt cx="3375936" cy="1372844"/>
              </a:xfrm>
            </p:grpSpPr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F1799437-7964-FB46-AB03-5A0CB1666DF5}"/>
                    </a:ext>
                  </a:extLst>
                </p:cNvPr>
                <p:cNvSpPr/>
                <p:nvPr/>
              </p:nvSpPr>
              <p:spPr>
                <a:xfrm>
                  <a:off x="1444978" y="115146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430D1070-336B-4746-95C1-022BE8E9DA89}"/>
                    </a:ext>
                  </a:extLst>
                </p:cNvPr>
                <p:cNvSpPr/>
                <p:nvPr/>
              </p:nvSpPr>
              <p:spPr>
                <a:xfrm>
                  <a:off x="1624978" y="161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615F78F4-4F47-F44B-9132-F725CE2DBC07}"/>
                    </a:ext>
                  </a:extLst>
                </p:cNvPr>
                <p:cNvSpPr/>
                <p:nvPr/>
              </p:nvSpPr>
              <p:spPr>
                <a:xfrm>
                  <a:off x="2222045" y="152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608E9D52-4BB2-AC48-BD81-9653965F5394}"/>
                    </a:ext>
                  </a:extLst>
                </p:cNvPr>
                <p:cNvSpPr/>
                <p:nvPr/>
              </p:nvSpPr>
              <p:spPr>
                <a:xfrm>
                  <a:off x="1971823" y="179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7DE15A1A-2029-F746-952D-36F196137329}"/>
                    </a:ext>
                  </a:extLst>
                </p:cNvPr>
                <p:cNvSpPr/>
                <p:nvPr/>
              </p:nvSpPr>
              <p:spPr>
                <a:xfrm>
                  <a:off x="2040755" y="137537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E65E9335-F4DC-F041-BC2D-8CFCCF04939C}"/>
                    </a:ext>
                  </a:extLst>
                </p:cNvPr>
                <p:cNvSpPr/>
                <p:nvPr/>
              </p:nvSpPr>
              <p:spPr>
                <a:xfrm>
                  <a:off x="2220755" y="183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823F751-88BF-D94B-AF8A-41893B4B54FA}"/>
                    </a:ext>
                  </a:extLst>
                </p:cNvPr>
                <p:cNvSpPr/>
                <p:nvPr/>
              </p:nvSpPr>
              <p:spPr>
                <a:xfrm>
                  <a:off x="2567600" y="201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9A568C63-2A25-3749-98AD-E45298148D69}"/>
                    </a:ext>
                  </a:extLst>
                </p:cNvPr>
                <p:cNvGrpSpPr/>
                <p:nvPr/>
              </p:nvGrpSpPr>
              <p:grpSpPr>
                <a:xfrm rot="13687923">
                  <a:off x="3723381" y="1329739"/>
                  <a:ext cx="1372844" cy="822223"/>
                  <a:chOff x="1785200" y="2565687"/>
                  <a:chExt cx="1372844" cy="822223"/>
                </a:xfrm>
              </p:grpSpPr>
              <p:sp>
                <p:nvSpPr>
                  <p:cNvPr id="450" name="Oval 449">
                    <a:extLst>
                      <a:ext uri="{FF2B5EF4-FFF2-40B4-BE49-F238E27FC236}">
                        <a16:creationId xmlns:a16="http://schemas.microsoft.com/office/drawing/2014/main" id="{145F2BF4-CB13-E94C-82EB-A2A3EB7C5EDA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1" name="Oval 450">
                    <a:extLst>
                      <a:ext uri="{FF2B5EF4-FFF2-40B4-BE49-F238E27FC236}">
                        <a16:creationId xmlns:a16="http://schemas.microsoft.com/office/drawing/2014/main" id="{23B26AD3-2CE8-DE4D-8FB6-D1B76094FDFA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2267" y="271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2" name="Oval 451">
                    <a:extLst>
                      <a:ext uri="{FF2B5EF4-FFF2-40B4-BE49-F238E27FC236}">
                        <a16:creationId xmlns:a16="http://schemas.microsoft.com/office/drawing/2014/main" id="{B709AC15-8353-B641-BDD3-5CC533641970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3" name="Oval 452">
                    <a:extLst>
                      <a:ext uri="{FF2B5EF4-FFF2-40B4-BE49-F238E27FC236}">
                        <a16:creationId xmlns:a16="http://schemas.microsoft.com/office/drawing/2014/main" id="{DDC45003-336A-794D-9D52-3661B91950C8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200977" y="2565687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4" name="Oval 453">
                    <a:extLst>
                      <a:ext uri="{FF2B5EF4-FFF2-40B4-BE49-F238E27FC236}">
                        <a16:creationId xmlns:a16="http://schemas.microsoft.com/office/drawing/2014/main" id="{54CEA598-E760-1341-8D48-A44769DC0C51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CC4BC47D-5F8F-5A4E-9BC0-6A58825A699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6" name="Oval 455">
                    <a:extLst>
                      <a:ext uri="{FF2B5EF4-FFF2-40B4-BE49-F238E27FC236}">
                        <a16:creationId xmlns:a16="http://schemas.microsoft.com/office/drawing/2014/main" id="{7792246D-9FAD-1E45-B8F7-56665CE653A8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41" name="Group 440">
                  <a:extLst>
                    <a:ext uri="{FF2B5EF4-FFF2-40B4-BE49-F238E27FC236}">
                      <a16:creationId xmlns:a16="http://schemas.microsoft.com/office/drawing/2014/main" id="{4D08B6AD-47C0-BF41-975A-4F69BE8CE155}"/>
                    </a:ext>
                  </a:extLst>
                </p:cNvPr>
                <p:cNvGrpSpPr/>
                <p:nvPr/>
              </p:nvGrpSpPr>
              <p:grpSpPr>
                <a:xfrm rot="11349411">
                  <a:off x="2532593" y="1186975"/>
                  <a:ext cx="1552844" cy="1046135"/>
                  <a:chOff x="1605200" y="2341775"/>
                  <a:chExt cx="1552844" cy="1046135"/>
                </a:xfrm>
              </p:grpSpPr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1BF0713E-C6F6-1645-A91E-821DC21B58CA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605200" y="2341775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3" name="Oval 442">
                    <a:extLst>
                      <a:ext uri="{FF2B5EF4-FFF2-40B4-BE49-F238E27FC236}">
                        <a16:creationId xmlns:a16="http://schemas.microsoft.com/office/drawing/2014/main" id="{8AFE8790-96AE-9245-9794-AA2F66517F4F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4" name="Oval 443">
                    <a:extLst>
                      <a:ext uri="{FF2B5EF4-FFF2-40B4-BE49-F238E27FC236}">
                        <a16:creationId xmlns:a16="http://schemas.microsoft.com/office/drawing/2014/main" id="{6C001090-6482-A44E-B387-D00E8BF9900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629468" y="2847534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5" name="Oval 444">
                    <a:extLst>
                      <a:ext uri="{FF2B5EF4-FFF2-40B4-BE49-F238E27FC236}">
                        <a16:creationId xmlns:a16="http://schemas.microsoft.com/office/drawing/2014/main" id="{FDFE181D-F8E8-0646-89B5-39B6185F488C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6" name="Oval 445">
                    <a:extLst>
                      <a:ext uri="{FF2B5EF4-FFF2-40B4-BE49-F238E27FC236}">
                        <a16:creationId xmlns:a16="http://schemas.microsoft.com/office/drawing/2014/main" id="{27A9F079-39C5-9548-B00E-4D6A5947E3F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026754" y="2615623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7" name="Oval 446">
                    <a:extLst>
                      <a:ext uri="{FF2B5EF4-FFF2-40B4-BE49-F238E27FC236}">
                        <a16:creationId xmlns:a16="http://schemas.microsoft.com/office/drawing/2014/main" id="{AC5FE38F-E523-8E46-8299-09CA32034AA4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31A1B3CE-9E32-AD4A-B597-91F38A4DEEC7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62812D96-DCB0-3E45-8FBA-914DC5D7EE50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4B1793D8-9BF2-7343-BD06-3CFC05025B2C}"/>
                  </a:ext>
                </a:extLst>
              </p:cNvPr>
              <p:cNvGrpSpPr/>
              <p:nvPr/>
            </p:nvGrpSpPr>
            <p:grpSpPr>
              <a:xfrm rot="10800000">
                <a:off x="1527984" y="2086853"/>
                <a:ext cx="3375936" cy="1372844"/>
                <a:chOff x="1444978" y="1054429"/>
                <a:chExt cx="3375936" cy="1372844"/>
              </a:xfrm>
            </p:grpSpPr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65863A48-E03A-EA48-8D6D-07D4F2A26D55}"/>
                    </a:ext>
                  </a:extLst>
                </p:cNvPr>
                <p:cNvSpPr/>
                <p:nvPr/>
              </p:nvSpPr>
              <p:spPr>
                <a:xfrm>
                  <a:off x="1444978" y="115146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9CF77751-69B7-C145-ADFA-F4DD16EE293E}"/>
                    </a:ext>
                  </a:extLst>
                </p:cNvPr>
                <p:cNvSpPr/>
                <p:nvPr/>
              </p:nvSpPr>
              <p:spPr>
                <a:xfrm>
                  <a:off x="1624978" y="161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DF95B1AE-331A-6F4D-B581-65A052A64019}"/>
                    </a:ext>
                  </a:extLst>
                </p:cNvPr>
                <p:cNvSpPr/>
                <p:nvPr/>
              </p:nvSpPr>
              <p:spPr>
                <a:xfrm>
                  <a:off x="2222045" y="152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3050CA82-80D3-8248-8C0B-8FDC4A7E72CE}"/>
                    </a:ext>
                  </a:extLst>
                </p:cNvPr>
                <p:cNvSpPr/>
                <p:nvPr/>
              </p:nvSpPr>
              <p:spPr>
                <a:xfrm>
                  <a:off x="1971823" y="179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7497B6FC-F3A0-C344-9084-7129F2E2B084}"/>
                    </a:ext>
                  </a:extLst>
                </p:cNvPr>
                <p:cNvSpPr/>
                <p:nvPr/>
              </p:nvSpPr>
              <p:spPr>
                <a:xfrm>
                  <a:off x="2040755" y="137537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0BF47BFA-5569-5A4A-9CA5-9E5F7123700D}"/>
                    </a:ext>
                  </a:extLst>
                </p:cNvPr>
                <p:cNvSpPr/>
                <p:nvPr/>
              </p:nvSpPr>
              <p:spPr>
                <a:xfrm>
                  <a:off x="2220755" y="183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72F46A74-36A1-DD41-9767-EFA84D501A01}"/>
                    </a:ext>
                  </a:extLst>
                </p:cNvPr>
                <p:cNvSpPr/>
                <p:nvPr/>
              </p:nvSpPr>
              <p:spPr>
                <a:xfrm>
                  <a:off x="2567600" y="201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AE46EE1C-4FA2-6F4C-9E4A-27318366C5AB}"/>
                    </a:ext>
                  </a:extLst>
                </p:cNvPr>
                <p:cNvGrpSpPr/>
                <p:nvPr/>
              </p:nvGrpSpPr>
              <p:grpSpPr>
                <a:xfrm rot="13687923">
                  <a:off x="3723381" y="1329739"/>
                  <a:ext cx="1372844" cy="822223"/>
                  <a:chOff x="1785200" y="2565687"/>
                  <a:chExt cx="1372844" cy="822223"/>
                </a:xfrm>
              </p:grpSpPr>
              <p:sp>
                <p:nvSpPr>
                  <p:cNvPr id="426" name="Oval 425">
                    <a:extLst>
                      <a:ext uri="{FF2B5EF4-FFF2-40B4-BE49-F238E27FC236}">
                        <a16:creationId xmlns:a16="http://schemas.microsoft.com/office/drawing/2014/main" id="{A51AB093-5A6C-C74D-B03F-71540D849BFF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7" name="Oval 426">
                    <a:extLst>
                      <a:ext uri="{FF2B5EF4-FFF2-40B4-BE49-F238E27FC236}">
                        <a16:creationId xmlns:a16="http://schemas.microsoft.com/office/drawing/2014/main" id="{544A3733-8689-9441-B932-2ECCD1E726C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2267" y="271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8" name="Oval 427">
                    <a:extLst>
                      <a:ext uri="{FF2B5EF4-FFF2-40B4-BE49-F238E27FC236}">
                        <a16:creationId xmlns:a16="http://schemas.microsoft.com/office/drawing/2014/main" id="{4FA5F13B-87C8-4346-BF8D-4CB0A831C372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9" name="Oval 428">
                    <a:extLst>
                      <a:ext uri="{FF2B5EF4-FFF2-40B4-BE49-F238E27FC236}">
                        <a16:creationId xmlns:a16="http://schemas.microsoft.com/office/drawing/2014/main" id="{9B522DE2-3F4F-8049-A7C1-3BB9F143302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200977" y="2565687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B6010302-713C-9F46-B804-053E9A420086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1" name="Oval 430">
                    <a:extLst>
                      <a:ext uri="{FF2B5EF4-FFF2-40B4-BE49-F238E27FC236}">
                        <a16:creationId xmlns:a16="http://schemas.microsoft.com/office/drawing/2014/main" id="{9DBFDC1F-A99B-784A-8752-1B10311302F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2" name="Oval 431">
                    <a:extLst>
                      <a:ext uri="{FF2B5EF4-FFF2-40B4-BE49-F238E27FC236}">
                        <a16:creationId xmlns:a16="http://schemas.microsoft.com/office/drawing/2014/main" id="{DA902069-894A-CD47-A3D9-510724043F76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BE90D964-E124-204E-AAA5-69AD73FF3222}"/>
                    </a:ext>
                  </a:extLst>
                </p:cNvPr>
                <p:cNvGrpSpPr/>
                <p:nvPr/>
              </p:nvGrpSpPr>
              <p:grpSpPr>
                <a:xfrm rot="11349411">
                  <a:off x="2229073" y="1416656"/>
                  <a:ext cx="1837972" cy="792148"/>
                  <a:chOff x="1605200" y="2341775"/>
                  <a:chExt cx="1837972" cy="792148"/>
                </a:xfrm>
              </p:grpSpPr>
              <p:sp>
                <p:nvSpPr>
                  <p:cNvPr id="423" name="Oval 422">
                    <a:extLst>
                      <a:ext uri="{FF2B5EF4-FFF2-40B4-BE49-F238E27FC236}">
                        <a16:creationId xmlns:a16="http://schemas.microsoft.com/office/drawing/2014/main" id="{6C1DF58A-D1D1-2240-BE13-F416B779BC1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605200" y="2341775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6864F5B4-FAED-0E41-B4C4-8AF02E8AA2A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5" name="Oval 424">
                    <a:extLst>
                      <a:ext uri="{FF2B5EF4-FFF2-40B4-BE49-F238E27FC236}">
                        <a16:creationId xmlns:a16="http://schemas.microsoft.com/office/drawing/2014/main" id="{B8723B46-0B03-8148-9082-88A930F85759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3263172" y="2953923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CCC7EDF4-5F99-C04D-B8D3-BC41B80577F7}"/>
                </a:ext>
              </a:extLst>
            </p:cNvPr>
            <p:cNvGrpSpPr/>
            <p:nvPr/>
          </p:nvGrpSpPr>
          <p:grpSpPr>
            <a:xfrm rot="797195">
              <a:off x="5382677" y="3226129"/>
              <a:ext cx="3505709" cy="2405268"/>
              <a:chOff x="1444978" y="1054429"/>
              <a:chExt cx="3505709" cy="2405268"/>
            </a:xfrm>
          </p:grpSpPr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C88BB54F-7620-2D47-B143-19E316895C67}"/>
                  </a:ext>
                </a:extLst>
              </p:cNvPr>
              <p:cNvGrpSpPr/>
              <p:nvPr/>
            </p:nvGrpSpPr>
            <p:grpSpPr>
              <a:xfrm>
                <a:off x="1444978" y="1054429"/>
                <a:ext cx="3375936" cy="1372844"/>
                <a:chOff x="1444978" y="1054429"/>
                <a:chExt cx="3375936" cy="1372844"/>
              </a:xfrm>
            </p:grpSpPr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9829F062-B01D-AC45-B783-5EBA63A25019}"/>
                    </a:ext>
                  </a:extLst>
                </p:cNvPr>
                <p:cNvSpPr/>
                <p:nvPr/>
              </p:nvSpPr>
              <p:spPr>
                <a:xfrm>
                  <a:off x="1444978" y="1151467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6498F05D-9DBB-D747-B923-E57FFA210D3B}"/>
                    </a:ext>
                  </a:extLst>
                </p:cNvPr>
                <p:cNvSpPr/>
                <p:nvPr/>
              </p:nvSpPr>
              <p:spPr>
                <a:xfrm>
                  <a:off x="1624978" y="161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98F26B9F-5FE5-2840-979C-2C1514EA457E}"/>
                    </a:ext>
                  </a:extLst>
                </p:cNvPr>
                <p:cNvSpPr/>
                <p:nvPr/>
              </p:nvSpPr>
              <p:spPr>
                <a:xfrm>
                  <a:off x="2222045" y="152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78F8E85F-E2AC-1D48-9DA7-ED1079F47506}"/>
                    </a:ext>
                  </a:extLst>
                </p:cNvPr>
                <p:cNvSpPr/>
                <p:nvPr/>
              </p:nvSpPr>
              <p:spPr>
                <a:xfrm>
                  <a:off x="1971823" y="179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ABE99771-FFFE-AB42-9F34-4281AEF43990}"/>
                    </a:ext>
                  </a:extLst>
                </p:cNvPr>
                <p:cNvSpPr/>
                <p:nvPr/>
              </p:nvSpPr>
              <p:spPr>
                <a:xfrm>
                  <a:off x="2040755" y="137537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1AB74223-2AFD-3344-88A9-AAC695696749}"/>
                    </a:ext>
                  </a:extLst>
                </p:cNvPr>
                <p:cNvSpPr/>
                <p:nvPr/>
              </p:nvSpPr>
              <p:spPr>
                <a:xfrm>
                  <a:off x="2220755" y="183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5889F252-A81C-4147-90EA-FC9714766D85}"/>
                    </a:ext>
                  </a:extLst>
                </p:cNvPr>
                <p:cNvSpPr/>
                <p:nvPr/>
              </p:nvSpPr>
              <p:spPr>
                <a:xfrm>
                  <a:off x="2856154" y="1910063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10D8B222-40A3-3842-94BB-FFAD9F1F7F73}"/>
                    </a:ext>
                  </a:extLst>
                </p:cNvPr>
                <p:cNvSpPr/>
                <p:nvPr/>
              </p:nvSpPr>
              <p:spPr>
                <a:xfrm>
                  <a:off x="2567600" y="201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97" name="Group 396">
                  <a:extLst>
                    <a:ext uri="{FF2B5EF4-FFF2-40B4-BE49-F238E27FC236}">
                      <a16:creationId xmlns:a16="http://schemas.microsoft.com/office/drawing/2014/main" id="{F75CB0A1-DBE2-BB4E-BECA-B767084500D0}"/>
                    </a:ext>
                  </a:extLst>
                </p:cNvPr>
                <p:cNvGrpSpPr/>
                <p:nvPr/>
              </p:nvGrpSpPr>
              <p:grpSpPr>
                <a:xfrm rot="13687923">
                  <a:off x="3723381" y="1329739"/>
                  <a:ext cx="1372844" cy="822223"/>
                  <a:chOff x="1785200" y="2565687"/>
                  <a:chExt cx="1372844" cy="822223"/>
                </a:xfrm>
              </p:grpSpPr>
              <p:sp>
                <p:nvSpPr>
                  <p:cNvPr id="405" name="Oval 404">
                    <a:extLst>
                      <a:ext uri="{FF2B5EF4-FFF2-40B4-BE49-F238E27FC236}">
                        <a16:creationId xmlns:a16="http://schemas.microsoft.com/office/drawing/2014/main" id="{D53A9752-D203-5243-B7C9-C9C3C7653804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6" name="Oval 405">
                    <a:extLst>
                      <a:ext uri="{FF2B5EF4-FFF2-40B4-BE49-F238E27FC236}">
                        <a16:creationId xmlns:a16="http://schemas.microsoft.com/office/drawing/2014/main" id="{E9D2E58A-7FCC-F349-8FB0-B3EDC841108F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2267" y="271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07" name="Oval 406">
                    <a:extLst>
                      <a:ext uri="{FF2B5EF4-FFF2-40B4-BE49-F238E27FC236}">
                        <a16:creationId xmlns:a16="http://schemas.microsoft.com/office/drawing/2014/main" id="{F27DFE70-E06A-3B4E-A9B4-74EDB734859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8" name="Oval 407">
                    <a:extLst>
                      <a:ext uri="{FF2B5EF4-FFF2-40B4-BE49-F238E27FC236}">
                        <a16:creationId xmlns:a16="http://schemas.microsoft.com/office/drawing/2014/main" id="{084EFF7D-84C5-BC40-8826-3F6AB33ECBE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200977" y="2565687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9" name="Oval 408">
                    <a:extLst>
                      <a:ext uri="{FF2B5EF4-FFF2-40B4-BE49-F238E27FC236}">
                        <a16:creationId xmlns:a16="http://schemas.microsoft.com/office/drawing/2014/main" id="{4C776F1F-E809-524D-8D80-53EC82DD5B9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0" name="Oval 409">
                    <a:extLst>
                      <a:ext uri="{FF2B5EF4-FFF2-40B4-BE49-F238E27FC236}">
                        <a16:creationId xmlns:a16="http://schemas.microsoft.com/office/drawing/2014/main" id="{107A2FE5-8380-D949-9B1A-F1134FE4665F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id="{4D10B1BB-87CE-3843-BBA7-6703DEDAD5E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1DCCCC9B-78AA-A44B-88CC-6BFCCC51445B}"/>
                    </a:ext>
                  </a:extLst>
                </p:cNvPr>
                <p:cNvGrpSpPr/>
                <p:nvPr/>
              </p:nvGrpSpPr>
              <p:grpSpPr>
                <a:xfrm rot="11349411">
                  <a:off x="2569495" y="1377901"/>
                  <a:ext cx="1611476" cy="1036424"/>
                  <a:chOff x="1480900" y="2173469"/>
                  <a:chExt cx="1611476" cy="1036424"/>
                </a:xfrm>
              </p:grpSpPr>
              <p:sp>
                <p:nvSpPr>
                  <p:cNvPr id="399" name="Oval 398">
                    <a:extLst>
                      <a:ext uri="{FF2B5EF4-FFF2-40B4-BE49-F238E27FC236}">
                        <a16:creationId xmlns:a16="http://schemas.microsoft.com/office/drawing/2014/main" id="{7E34DA54-4EEB-DC4F-BD1A-E070CB678FE6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605200" y="2341775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0" name="Oval 399">
                    <a:extLst>
                      <a:ext uri="{FF2B5EF4-FFF2-40B4-BE49-F238E27FC236}">
                        <a16:creationId xmlns:a16="http://schemas.microsoft.com/office/drawing/2014/main" id="{8250ABFD-EA14-5C47-A661-9A312F2D1C93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1" name="Oval 400">
                    <a:extLst>
                      <a:ext uri="{FF2B5EF4-FFF2-40B4-BE49-F238E27FC236}">
                        <a16:creationId xmlns:a16="http://schemas.microsoft.com/office/drawing/2014/main" id="{12A23E46-8A2D-0B4E-81BB-485250E17BD0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67072" y="21734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2" name="Oval 401">
                    <a:extLst>
                      <a:ext uri="{FF2B5EF4-FFF2-40B4-BE49-F238E27FC236}">
                        <a16:creationId xmlns:a16="http://schemas.microsoft.com/office/drawing/2014/main" id="{9303B597-D135-714E-AA31-54377AC273A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480900" y="3029893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3" name="Oval 402">
                    <a:extLst>
                      <a:ext uri="{FF2B5EF4-FFF2-40B4-BE49-F238E27FC236}">
                        <a16:creationId xmlns:a16="http://schemas.microsoft.com/office/drawing/2014/main" id="{F2DE76F6-E0B9-264C-8961-F8B1DB6353C3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012987" y="2528992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4" name="Oval 403">
                    <a:extLst>
                      <a:ext uri="{FF2B5EF4-FFF2-40B4-BE49-F238E27FC236}">
                        <a16:creationId xmlns:a16="http://schemas.microsoft.com/office/drawing/2014/main" id="{6563D508-810D-9646-B340-6AD5662BA113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12376" y="2661332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8AAC3AFD-3DE0-1349-A2DB-1FD28AF4B39C}"/>
                  </a:ext>
                </a:extLst>
              </p:cNvPr>
              <p:cNvGrpSpPr/>
              <p:nvPr/>
            </p:nvGrpSpPr>
            <p:grpSpPr>
              <a:xfrm rot="10800000">
                <a:off x="1527984" y="1420482"/>
                <a:ext cx="3422703" cy="2039215"/>
                <a:chOff x="1398211" y="1054429"/>
                <a:chExt cx="3422703" cy="2039215"/>
              </a:xfrm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6270A3C7-603C-CC41-A19E-78565AD33300}"/>
                    </a:ext>
                  </a:extLst>
                </p:cNvPr>
                <p:cNvSpPr/>
                <p:nvPr/>
              </p:nvSpPr>
              <p:spPr>
                <a:xfrm>
                  <a:off x="1398211" y="2913644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BD747619-BBC5-1B41-A8D8-4B9DCC3A5303}"/>
                    </a:ext>
                  </a:extLst>
                </p:cNvPr>
                <p:cNvSpPr/>
                <p:nvPr/>
              </p:nvSpPr>
              <p:spPr>
                <a:xfrm>
                  <a:off x="1624978" y="161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C4EA5579-3857-D44F-9791-46EAC0F2E72B}"/>
                    </a:ext>
                  </a:extLst>
                </p:cNvPr>
                <p:cNvSpPr/>
                <p:nvPr/>
              </p:nvSpPr>
              <p:spPr>
                <a:xfrm>
                  <a:off x="2222045" y="152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ED9739BD-E414-1B4F-A90B-327A1384A707}"/>
                    </a:ext>
                  </a:extLst>
                </p:cNvPr>
                <p:cNvSpPr/>
                <p:nvPr/>
              </p:nvSpPr>
              <p:spPr>
                <a:xfrm>
                  <a:off x="1971823" y="1793690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89C5B799-A877-4B40-AA61-FE58D2468C1B}"/>
                    </a:ext>
                  </a:extLst>
                </p:cNvPr>
                <p:cNvSpPr/>
                <p:nvPr/>
              </p:nvSpPr>
              <p:spPr>
                <a:xfrm>
                  <a:off x="2040755" y="137537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4634EAF3-322E-2242-96F2-3373BB176482}"/>
                    </a:ext>
                  </a:extLst>
                </p:cNvPr>
                <p:cNvSpPr/>
                <p:nvPr/>
              </p:nvSpPr>
              <p:spPr>
                <a:xfrm>
                  <a:off x="2220755" y="183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3FE8E2D8-FF60-D04D-B862-AD932FD04F9F}"/>
                    </a:ext>
                  </a:extLst>
                </p:cNvPr>
                <p:cNvSpPr/>
                <p:nvPr/>
              </p:nvSpPr>
              <p:spPr>
                <a:xfrm>
                  <a:off x="2817822" y="174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3E29F4D3-4DBA-024B-B111-0A32B8D95BCC}"/>
                    </a:ext>
                  </a:extLst>
                </p:cNvPr>
                <p:cNvSpPr/>
                <p:nvPr/>
              </p:nvSpPr>
              <p:spPr>
                <a:xfrm>
                  <a:off x="2567600" y="2017602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11E7C364-5414-0642-A5C6-B9832762477B}"/>
                    </a:ext>
                  </a:extLst>
                </p:cNvPr>
                <p:cNvGrpSpPr/>
                <p:nvPr/>
              </p:nvGrpSpPr>
              <p:grpSpPr>
                <a:xfrm rot="13687923">
                  <a:off x="3723381" y="1329739"/>
                  <a:ext cx="1372844" cy="822223"/>
                  <a:chOff x="1785200" y="2565687"/>
                  <a:chExt cx="1372844" cy="822223"/>
                </a:xfrm>
              </p:grpSpPr>
              <p:sp>
                <p:nvSpPr>
                  <p:cNvPr id="382" name="Oval 381">
                    <a:extLst>
                      <a:ext uri="{FF2B5EF4-FFF2-40B4-BE49-F238E27FC236}">
                        <a16:creationId xmlns:a16="http://schemas.microsoft.com/office/drawing/2014/main" id="{4CED60AA-9F1E-3C44-9C8D-959A8B5C0F6E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0C261746-73ED-5E45-8B54-DF758B8FEB6F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2267" y="271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E6927CA6-A81B-544D-A983-9ECA7BA57BC0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F1A1D20B-B108-7445-A955-0D479F3691E2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200977" y="2565687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6" name="Oval 385">
                    <a:extLst>
                      <a:ext uri="{FF2B5EF4-FFF2-40B4-BE49-F238E27FC236}">
                        <a16:creationId xmlns:a16="http://schemas.microsoft.com/office/drawing/2014/main" id="{BCACA9C9-7BA3-1540-84AA-EC411C938858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7" name="Oval 386">
                    <a:extLst>
                      <a:ext uri="{FF2B5EF4-FFF2-40B4-BE49-F238E27FC236}">
                        <a16:creationId xmlns:a16="http://schemas.microsoft.com/office/drawing/2014/main" id="{470D35C4-3A94-F543-B326-579BA17D65E5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8" name="Oval 387">
                    <a:extLst>
                      <a:ext uri="{FF2B5EF4-FFF2-40B4-BE49-F238E27FC236}">
                        <a16:creationId xmlns:a16="http://schemas.microsoft.com/office/drawing/2014/main" id="{D1CDE662-19FE-3042-BA48-FA8E051A1D73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800B56E6-C58C-494C-AC23-3A3CCE4102DC}"/>
                    </a:ext>
                  </a:extLst>
                </p:cNvPr>
                <p:cNvGrpSpPr/>
                <p:nvPr/>
              </p:nvGrpSpPr>
              <p:grpSpPr>
                <a:xfrm rot="11349411">
                  <a:off x="2532593" y="1186975"/>
                  <a:ext cx="1552844" cy="1046135"/>
                  <a:chOff x="1605200" y="2341775"/>
                  <a:chExt cx="1552844" cy="1046135"/>
                </a:xfrm>
              </p:grpSpPr>
              <p:sp>
                <p:nvSpPr>
                  <p:cNvPr id="374" name="Oval 373">
                    <a:extLst>
                      <a:ext uri="{FF2B5EF4-FFF2-40B4-BE49-F238E27FC236}">
                        <a16:creationId xmlns:a16="http://schemas.microsoft.com/office/drawing/2014/main" id="{A2ECB596-8894-9649-BC56-67A52995E82C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605200" y="2341775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5" name="Oval 374">
                    <a:extLst>
                      <a:ext uri="{FF2B5EF4-FFF2-40B4-BE49-F238E27FC236}">
                        <a16:creationId xmlns:a16="http://schemas.microsoft.com/office/drawing/2014/main" id="{9D8C4E48-8F3A-3E42-92DB-C053D31E55B1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1785200" y="280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F506F2B8-7128-D84B-B328-C47958D8943C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2267" y="271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7" name="Oval 376">
                    <a:extLst>
                      <a:ext uri="{FF2B5EF4-FFF2-40B4-BE49-F238E27FC236}">
                        <a16:creationId xmlns:a16="http://schemas.microsoft.com/office/drawing/2014/main" id="{BAB14D37-D21D-5D40-8B62-206B14577D1B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132045" y="2983998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8" name="Oval 377">
                    <a:extLst>
                      <a:ext uri="{FF2B5EF4-FFF2-40B4-BE49-F238E27FC236}">
                        <a16:creationId xmlns:a16="http://schemas.microsoft.com/office/drawing/2014/main" id="{C63FAFCB-8627-E147-9D22-5907FB39BD28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200977" y="2565687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9" name="Oval 378">
                    <a:extLst>
                      <a:ext uri="{FF2B5EF4-FFF2-40B4-BE49-F238E27FC236}">
                        <a16:creationId xmlns:a16="http://schemas.microsoft.com/office/drawing/2014/main" id="{404F06EB-7687-5E4B-974A-9DCC6B4DD833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380977" y="302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0" name="Oval 379">
                    <a:extLst>
                      <a:ext uri="{FF2B5EF4-FFF2-40B4-BE49-F238E27FC236}">
                        <a16:creationId xmlns:a16="http://schemas.microsoft.com/office/drawing/2014/main" id="{C402D9B8-B02B-BE40-9801-8C942FB64D3D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978044" y="293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1" name="Oval 380">
                    <a:extLst>
                      <a:ext uri="{FF2B5EF4-FFF2-40B4-BE49-F238E27FC236}">
                        <a16:creationId xmlns:a16="http://schemas.microsoft.com/office/drawing/2014/main" id="{13626058-972D-A648-9982-F18DB6DDB77D}"/>
                      </a:ext>
                    </a:extLst>
                  </p:cNvPr>
                  <p:cNvSpPr/>
                  <p:nvPr/>
                </p:nvSpPr>
                <p:spPr>
                  <a:xfrm rot="7287575">
                    <a:off x="2727822" y="32079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71992292-A467-6F4A-AF67-EEBEC6E46EA1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05" y="3348751"/>
              <a:ext cx="11013" cy="934411"/>
            </a:xfrm>
            <a:prstGeom prst="straightConnector1">
              <a:avLst/>
            </a:prstGeom>
            <a:ln w="19050">
              <a:solidFill>
                <a:srgbClr val="0023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6A4E1ED5-5258-0842-BB7B-756A9EC2A6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01723" y="3126433"/>
              <a:ext cx="343025" cy="509030"/>
              <a:chOff x="6580441" y="3142518"/>
              <a:chExt cx="269626" cy="400110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BFBB17AE-6E47-444C-8509-74A3C3DDD4E6}"/>
                  </a:ext>
                </a:extLst>
              </p:cNvPr>
              <p:cNvSpPr/>
              <p:nvPr/>
            </p:nvSpPr>
            <p:spPr>
              <a:xfrm rot="172693">
                <a:off x="6631920" y="3270897"/>
                <a:ext cx="108000" cy="108000"/>
              </a:xfrm>
              <a:prstGeom prst="ellipse">
                <a:avLst/>
              </a:prstGeom>
              <a:solidFill>
                <a:srgbClr val="0023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0003819-A0DF-934E-AC14-C65EF887F95F}"/>
                  </a:ext>
                </a:extLst>
              </p:cNvPr>
              <p:cNvSpPr txBox="1"/>
              <p:nvPr/>
            </p:nvSpPr>
            <p:spPr>
              <a:xfrm>
                <a:off x="6580441" y="3142518"/>
                <a:ext cx="2696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D8DD8C0F-355F-B547-973D-6FBC1B98500D}"/>
                </a:ext>
              </a:extLst>
            </p:cNvPr>
            <p:cNvGrpSpPr/>
            <p:nvPr/>
          </p:nvGrpSpPr>
          <p:grpSpPr>
            <a:xfrm rot="7881632">
              <a:off x="6844142" y="2857892"/>
              <a:ext cx="209059" cy="489773"/>
              <a:chOff x="5718804" y="1030417"/>
              <a:chExt cx="308806" cy="617292"/>
            </a:xfrm>
          </p:grpSpPr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6C25A4C-144C-3E45-BDB6-D86E188655A5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9A9AC9FF-5DD0-E046-B9E8-4402C691F89A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3974E800-86D0-3746-AD31-76C86D9A957F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649778D-5AD6-E241-8FC9-A33B37B8623A}"/>
                </a:ext>
              </a:extLst>
            </p:cNvPr>
            <p:cNvGrpSpPr/>
            <p:nvPr/>
          </p:nvGrpSpPr>
          <p:grpSpPr>
            <a:xfrm rot="13620164">
              <a:off x="7746862" y="2602806"/>
              <a:ext cx="209059" cy="489773"/>
              <a:chOff x="5718804" y="1030417"/>
              <a:chExt cx="308806" cy="617292"/>
            </a:xfrm>
          </p:grpSpPr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041F56AE-C2D9-4F4F-B0E9-6EDF874368A4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96DBBD37-FF00-9D40-97EE-5BF8D640423C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908D16-764E-F744-8BA8-BD52817FA3A0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EA075FB6-4833-4944-9F3C-F3FE58E5DB53}"/>
                </a:ext>
              </a:extLst>
            </p:cNvPr>
            <p:cNvGrpSpPr/>
            <p:nvPr/>
          </p:nvGrpSpPr>
          <p:grpSpPr>
            <a:xfrm rot="13896301">
              <a:off x="7536602" y="2951733"/>
              <a:ext cx="209059" cy="489773"/>
              <a:chOff x="5718804" y="1030417"/>
              <a:chExt cx="308806" cy="6172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E5E14E72-BB87-BB44-A25F-2F6FC8C664CA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B23CA9EC-7DB9-4B49-B783-E2890AACF2E3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C8C80D9B-37B2-E246-B715-507CBEF8BDE9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0B5B858A-FF95-B944-9160-F737CEF7C902}"/>
                </a:ext>
              </a:extLst>
            </p:cNvPr>
            <p:cNvGrpSpPr/>
            <p:nvPr/>
          </p:nvGrpSpPr>
          <p:grpSpPr>
            <a:xfrm rot="10144170">
              <a:off x="7188896" y="1703601"/>
              <a:ext cx="209059" cy="489773"/>
              <a:chOff x="5718804" y="1030417"/>
              <a:chExt cx="308806" cy="617292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0ACA8F34-4EC0-3645-863C-D29914DF7A37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E777C3E-4E1A-A34B-95B7-2F716241C785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94F5F55-36D3-AB46-B1C8-22F7B62B1ECB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EA3FA9F0-5228-4A41-8FF8-8868E240F792}"/>
                </a:ext>
              </a:extLst>
            </p:cNvPr>
            <p:cNvGrpSpPr/>
            <p:nvPr/>
          </p:nvGrpSpPr>
          <p:grpSpPr>
            <a:xfrm rot="13238104">
              <a:off x="7507157" y="2646718"/>
              <a:ext cx="209059" cy="489773"/>
              <a:chOff x="5718804" y="1030417"/>
              <a:chExt cx="308806" cy="617292"/>
            </a:xfrm>
          </p:grpSpPr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2B1C2E01-84CA-1F4F-B60D-C871CEAB9BD5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7B36D5C6-F6B2-0145-805A-A716C19C0C46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878B7D4A-2CE3-CE41-9907-36EA3958543F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3E1C9808-0262-E241-9B20-D38AC43C7A91}"/>
                </a:ext>
              </a:extLst>
            </p:cNvPr>
            <p:cNvGrpSpPr/>
            <p:nvPr/>
          </p:nvGrpSpPr>
          <p:grpSpPr>
            <a:xfrm rot="8646674">
              <a:off x="7179233" y="2405682"/>
              <a:ext cx="209059" cy="489773"/>
              <a:chOff x="5718804" y="1030417"/>
              <a:chExt cx="308806" cy="617292"/>
            </a:xfrm>
          </p:grpSpPr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5CA9A443-1C95-3242-A1D2-2BD5B363F0EC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336582F2-0336-C742-8B48-1447AC6590D5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EAB861C7-7539-D34A-9FCB-50641EC3C504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0DB5D173-2CA8-254A-A9AA-6B359EC7C88F}"/>
                </a:ext>
              </a:extLst>
            </p:cNvPr>
            <p:cNvGrpSpPr/>
            <p:nvPr/>
          </p:nvGrpSpPr>
          <p:grpSpPr>
            <a:xfrm rot="8711751">
              <a:off x="7042045" y="1984382"/>
              <a:ext cx="209059" cy="489773"/>
              <a:chOff x="5718804" y="1030417"/>
              <a:chExt cx="308806" cy="617292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AB681D9D-C494-5D46-965C-B53A8D49DC00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99E1216F-B714-794F-AED3-81EFA139251A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5C9F4D81-0BC8-D844-BA9F-A634D35476EF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CF5C306-54AA-294C-B704-DD8CEEDB843A}"/>
                </a:ext>
              </a:extLst>
            </p:cNvPr>
            <p:cNvGrpSpPr/>
            <p:nvPr/>
          </p:nvGrpSpPr>
          <p:grpSpPr>
            <a:xfrm rot="12675294">
              <a:off x="7470669" y="2025588"/>
              <a:ext cx="209059" cy="489773"/>
              <a:chOff x="5718804" y="1030417"/>
              <a:chExt cx="308806" cy="617292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4F8F3840-0702-8B49-8105-2D97E336F95C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13F48E1A-7E47-B644-BB9D-B9366A1C2F97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2E3E340A-CD90-E743-9E6D-87D230CC3DA8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894D5B54-7920-5E4F-97BC-967A9D7678E5}"/>
                </a:ext>
              </a:extLst>
            </p:cNvPr>
            <p:cNvGrpSpPr/>
            <p:nvPr/>
          </p:nvGrpSpPr>
          <p:grpSpPr>
            <a:xfrm rot="13620164">
              <a:off x="7452112" y="2331843"/>
              <a:ext cx="209059" cy="489773"/>
              <a:chOff x="5718804" y="1030417"/>
              <a:chExt cx="308806" cy="617292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B594B23D-2E4F-4842-823F-FC228D150547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EF2C59E3-6BC6-134A-A355-88779AB5ADFD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B3C31C9C-029D-454B-9DA3-F9BF9F567084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9C9EC596-1BC4-A445-AA08-7C182457DF3E}"/>
                </a:ext>
              </a:extLst>
            </p:cNvPr>
            <p:cNvGrpSpPr/>
            <p:nvPr/>
          </p:nvGrpSpPr>
          <p:grpSpPr>
            <a:xfrm rot="8520586">
              <a:off x="6866514" y="2250437"/>
              <a:ext cx="209059" cy="489773"/>
              <a:chOff x="5718804" y="1030417"/>
              <a:chExt cx="308806" cy="617292"/>
            </a:xfrm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D5E18DA2-A98C-1F46-8BF3-E5D3C53CEFC6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F2590EC0-2FCC-4047-A765-0A4F9F42ACCA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933E07FD-0534-D849-B091-76256D0E97BC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3FD644AE-3DD1-9848-8210-442D7BD2005E}"/>
                </a:ext>
              </a:extLst>
            </p:cNvPr>
            <p:cNvGrpSpPr/>
            <p:nvPr/>
          </p:nvGrpSpPr>
          <p:grpSpPr>
            <a:xfrm rot="8513946">
              <a:off x="7081270" y="2755585"/>
              <a:ext cx="209059" cy="489773"/>
              <a:chOff x="5718804" y="1030417"/>
              <a:chExt cx="308806" cy="617292"/>
            </a:xfrm>
          </p:grpSpPr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ECC2CAD1-4A58-6A4A-A7FD-1AA047B54979}"/>
                  </a:ext>
                </a:extLst>
              </p:cNvPr>
              <p:cNvSpPr/>
              <p:nvPr/>
            </p:nvSpPr>
            <p:spPr>
              <a:xfrm>
                <a:off x="5824410" y="1138902"/>
                <a:ext cx="203200" cy="480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CD8DBCD1-88E8-2148-BCAA-148F63BF1135}"/>
                  </a:ext>
                </a:extLst>
              </p:cNvPr>
              <p:cNvSpPr txBox="1"/>
              <p:nvPr/>
            </p:nvSpPr>
            <p:spPr>
              <a:xfrm>
                <a:off x="5718804" y="1030417"/>
                <a:ext cx="285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54FC941-AEA0-0341-9262-059A5AC8E47E}"/>
                  </a:ext>
                </a:extLst>
              </p:cNvPr>
              <p:cNvSpPr txBox="1"/>
              <p:nvPr/>
            </p:nvSpPr>
            <p:spPr>
              <a:xfrm>
                <a:off x="5731360" y="1247597"/>
                <a:ext cx="269627" cy="40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</p:txBody>
          </p:sp>
        </p:grp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FF9E93D7-11BF-F04D-A1BB-EEAE49D816D9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510270" y="3391933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EC077502-BDF2-F54E-86A3-B9B45A53C83C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900990" y="3332734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F32044F-2685-7248-B19E-97CED81970D4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8431085" y="3326182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C68636AC-7A40-E84B-9B31-44B04AC831F0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478239" y="3705146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7044959-467E-AD45-9B4E-FDD277FCDDF5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802703" y="3699038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819A1F6-8D16-F14F-96F7-C5CE0EE17734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042108" y="3562431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F4D2153-FAD4-EB48-8A7B-50467AE94AE0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7055218" y="3848184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75A24565-1D76-A24E-BF2A-97D3A8989370}"/>
                </a:ext>
              </a:extLst>
            </p:cNvPr>
            <p:cNvSpPr>
              <a:spLocks noChangeAspect="1"/>
            </p:cNvSpPr>
            <p:nvPr/>
          </p:nvSpPr>
          <p:spPr>
            <a:xfrm rot="19434181">
              <a:off x="6682374" y="3356892"/>
              <a:ext cx="180000" cy="180000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7" name="Rectangle 456">
            <a:extLst>
              <a:ext uri="{FF2B5EF4-FFF2-40B4-BE49-F238E27FC236}">
                <a16:creationId xmlns:a16="http://schemas.microsoft.com/office/drawing/2014/main" id="{43AADD97-724C-B641-BCF6-6C9B0D526032}"/>
              </a:ext>
            </a:extLst>
          </p:cNvPr>
          <p:cNvSpPr/>
          <p:nvPr/>
        </p:nvSpPr>
        <p:spPr>
          <a:xfrm>
            <a:off x="1116419" y="776177"/>
            <a:ext cx="4125432" cy="508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85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319814A5-56DA-1940-85B8-83170F557B33}"/>
              </a:ext>
            </a:extLst>
          </p:cNvPr>
          <p:cNvSpPr/>
          <p:nvPr/>
        </p:nvSpPr>
        <p:spPr>
          <a:xfrm>
            <a:off x="5077491" y="1611204"/>
            <a:ext cx="2880000" cy="288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B85B1C-10DD-E24A-A2BD-ED784AF989EA}"/>
              </a:ext>
            </a:extLst>
          </p:cNvPr>
          <p:cNvSpPr/>
          <p:nvPr/>
        </p:nvSpPr>
        <p:spPr>
          <a:xfrm>
            <a:off x="5613071" y="1798012"/>
            <a:ext cx="2520000" cy="252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9D712F9-A9E4-CC4C-AB64-312E0DB4036B}"/>
              </a:ext>
            </a:extLst>
          </p:cNvPr>
          <p:cNvSpPr/>
          <p:nvPr/>
        </p:nvSpPr>
        <p:spPr>
          <a:xfrm>
            <a:off x="6168831" y="1967144"/>
            <a:ext cx="2160000" cy="216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75ECA08-1368-6D41-B8E5-276FD3E2312D}"/>
              </a:ext>
            </a:extLst>
          </p:cNvPr>
          <p:cNvSpPr/>
          <p:nvPr/>
        </p:nvSpPr>
        <p:spPr>
          <a:xfrm>
            <a:off x="6684090" y="2160030"/>
            <a:ext cx="1800000" cy="180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69AF677-D684-164E-A015-C431073EDC97}"/>
              </a:ext>
            </a:extLst>
          </p:cNvPr>
          <p:cNvSpPr/>
          <p:nvPr/>
        </p:nvSpPr>
        <p:spPr>
          <a:xfrm>
            <a:off x="7237713" y="2340294"/>
            <a:ext cx="1440000" cy="144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B3124D4-CEE9-5A4C-8B48-ACA560E6D894}"/>
              </a:ext>
            </a:extLst>
          </p:cNvPr>
          <p:cNvSpPr/>
          <p:nvPr/>
        </p:nvSpPr>
        <p:spPr>
          <a:xfrm>
            <a:off x="7771110" y="2513774"/>
            <a:ext cx="1080000" cy="108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85D3504-04F0-9349-8E60-C1AFD9A0B6A8}"/>
              </a:ext>
            </a:extLst>
          </p:cNvPr>
          <p:cNvSpPr/>
          <p:nvPr/>
        </p:nvSpPr>
        <p:spPr>
          <a:xfrm>
            <a:off x="8288456" y="2691768"/>
            <a:ext cx="720000" cy="72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52630A-4802-D74F-8214-A3BCF3348097}"/>
              </a:ext>
            </a:extLst>
          </p:cNvPr>
          <p:cNvSpPr/>
          <p:nvPr/>
        </p:nvSpPr>
        <p:spPr>
          <a:xfrm>
            <a:off x="8836703" y="2872930"/>
            <a:ext cx="360000" cy="36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21B24EE-35D0-784E-9B8E-A792A302D2B7}"/>
              </a:ext>
            </a:extLst>
          </p:cNvPr>
          <p:cNvCxnSpPr>
            <a:cxnSpLocks/>
          </p:cNvCxnSpPr>
          <p:nvPr/>
        </p:nvCxnSpPr>
        <p:spPr>
          <a:xfrm>
            <a:off x="5389615" y="3055252"/>
            <a:ext cx="39953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FE02A6A-A676-EC46-A0AC-B4BFC991BFD7}"/>
              </a:ext>
            </a:extLst>
          </p:cNvPr>
          <p:cNvCxnSpPr>
            <a:cxnSpLocks/>
          </p:cNvCxnSpPr>
          <p:nvPr/>
        </p:nvCxnSpPr>
        <p:spPr>
          <a:xfrm flipV="1">
            <a:off x="5389615" y="3055253"/>
            <a:ext cx="3995335" cy="23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8E57225-4AEA-9C49-B33D-A9DC7F1F3126}"/>
              </a:ext>
            </a:extLst>
          </p:cNvPr>
          <p:cNvCxnSpPr>
            <a:cxnSpLocks/>
          </p:cNvCxnSpPr>
          <p:nvPr/>
        </p:nvCxnSpPr>
        <p:spPr>
          <a:xfrm>
            <a:off x="5389615" y="715252"/>
            <a:ext cx="3995335" cy="23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E1860F1-5D30-B84C-B8C3-747CB7671A20}"/>
              </a:ext>
            </a:extLst>
          </p:cNvPr>
          <p:cNvCxnSpPr>
            <a:cxnSpLocks/>
            <a:stCxn id="87" idx="1"/>
          </p:cNvCxnSpPr>
          <p:nvPr/>
        </p:nvCxnSpPr>
        <p:spPr>
          <a:xfrm flipH="1">
            <a:off x="5392908" y="1375113"/>
            <a:ext cx="971114" cy="1680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A2B9A296-B820-6E4C-AD8F-9B8A7DFE2C17}"/>
              </a:ext>
            </a:extLst>
          </p:cNvPr>
          <p:cNvSpPr/>
          <p:nvPr/>
        </p:nvSpPr>
        <p:spPr>
          <a:xfrm rot="1807682">
            <a:off x="6354234" y="1339478"/>
            <a:ext cx="14490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209084E0-6238-3843-A048-8D7BAD70E6D8}"/>
              </a:ext>
            </a:extLst>
          </p:cNvPr>
          <p:cNvSpPr/>
          <p:nvPr/>
        </p:nvSpPr>
        <p:spPr>
          <a:xfrm>
            <a:off x="5170724" y="2345031"/>
            <a:ext cx="1267548" cy="1420442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F25BD18-468B-464A-9025-867D19BD228A}"/>
              </a:ext>
            </a:extLst>
          </p:cNvPr>
          <p:cNvSpPr txBox="1"/>
          <p:nvPr/>
        </p:nvSpPr>
        <p:spPr>
          <a:xfrm>
            <a:off x="5773538" y="261859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𝛳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611E59-4C0C-1645-A693-A13F40C4B3D0}"/>
              </a:ext>
            </a:extLst>
          </p:cNvPr>
          <p:cNvCxnSpPr>
            <a:cxnSpLocks/>
          </p:cNvCxnSpPr>
          <p:nvPr/>
        </p:nvCxnSpPr>
        <p:spPr>
          <a:xfrm flipH="1" flipV="1">
            <a:off x="5392465" y="3055252"/>
            <a:ext cx="972000" cy="1681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2CC9E4D-BD4E-1E46-9831-0CAEF4D67206}"/>
              </a:ext>
            </a:extLst>
          </p:cNvPr>
          <p:cNvSpPr/>
          <p:nvPr/>
        </p:nvSpPr>
        <p:spPr>
          <a:xfrm rot="3572701">
            <a:off x="6354791" y="4630595"/>
            <a:ext cx="14490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B3ECC54-1B59-2C40-897E-D59402655195}"/>
              </a:ext>
            </a:extLst>
          </p:cNvPr>
          <p:cNvCxnSpPr/>
          <p:nvPr/>
        </p:nvCxnSpPr>
        <p:spPr>
          <a:xfrm flipV="1">
            <a:off x="6294653" y="496990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7519007-60CA-C14B-8D70-928F667C9DF2}"/>
              </a:ext>
            </a:extLst>
          </p:cNvPr>
          <p:cNvCxnSpPr/>
          <p:nvPr/>
        </p:nvCxnSpPr>
        <p:spPr>
          <a:xfrm flipV="1">
            <a:off x="5848099" y="248461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E3F2581-1518-4544-B7FA-DB41BDA1ED7D}"/>
              </a:ext>
            </a:extLst>
          </p:cNvPr>
          <p:cNvCxnSpPr/>
          <p:nvPr/>
        </p:nvCxnSpPr>
        <p:spPr>
          <a:xfrm flipV="1">
            <a:off x="6737359" y="751232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05F0850-1413-BE41-885E-0E0E9242D59D}"/>
              </a:ext>
            </a:extLst>
          </p:cNvPr>
          <p:cNvCxnSpPr/>
          <p:nvPr/>
        </p:nvCxnSpPr>
        <p:spPr>
          <a:xfrm flipV="1">
            <a:off x="7174363" y="1030729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6422A44-EF21-FB4F-8446-90DBA2158454}"/>
              </a:ext>
            </a:extLst>
          </p:cNvPr>
          <p:cNvCxnSpPr/>
          <p:nvPr/>
        </p:nvCxnSpPr>
        <p:spPr>
          <a:xfrm flipV="1">
            <a:off x="7611367" y="1275616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8A53EB9-E197-F647-86A7-F3CD92A74F92}"/>
              </a:ext>
            </a:extLst>
          </p:cNvPr>
          <p:cNvCxnSpPr/>
          <p:nvPr/>
        </p:nvCxnSpPr>
        <p:spPr>
          <a:xfrm flipV="1">
            <a:off x="8048371" y="1540868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C9109E-8D00-EC4B-929B-496503BBA1E7}"/>
              </a:ext>
            </a:extLst>
          </p:cNvPr>
          <p:cNvCxnSpPr/>
          <p:nvPr/>
        </p:nvCxnSpPr>
        <p:spPr>
          <a:xfrm flipV="1">
            <a:off x="8485375" y="1788705"/>
            <a:ext cx="401915" cy="688768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1C12A64-01F6-7946-B272-E0EE0B47DD9C}"/>
              </a:ext>
            </a:extLst>
          </p:cNvPr>
          <p:cNvCxnSpPr/>
          <p:nvPr/>
        </p:nvCxnSpPr>
        <p:spPr>
          <a:xfrm flipV="1">
            <a:off x="8922378" y="2042991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731557-1632-FE46-AAEE-65CA1165381E}"/>
              </a:ext>
            </a:extLst>
          </p:cNvPr>
          <p:cNvCxnSpPr>
            <a:cxnSpLocks/>
          </p:cNvCxnSpPr>
          <p:nvPr/>
        </p:nvCxnSpPr>
        <p:spPr>
          <a:xfrm>
            <a:off x="8920095" y="3379913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0F25DCC-25FD-7740-95A3-6EE80FCA14B8}"/>
              </a:ext>
            </a:extLst>
          </p:cNvPr>
          <p:cNvCxnSpPr>
            <a:cxnSpLocks/>
          </p:cNvCxnSpPr>
          <p:nvPr/>
        </p:nvCxnSpPr>
        <p:spPr>
          <a:xfrm>
            <a:off x="8484090" y="3633031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405D7F0-E0C4-C44F-BC16-5D7E25061209}"/>
              </a:ext>
            </a:extLst>
          </p:cNvPr>
          <p:cNvCxnSpPr>
            <a:cxnSpLocks/>
          </p:cNvCxnSpPr>
          <p:nvPr/>
        </p:nvCxnSpPr>
        <p:spPr>
          <a:xfrm>
            <a:off x="8048371" y="3880868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DF09FF2-FE2B-5944-8574-F10C26E3F637}"/>
              </a:ext>
            </a:extLst>
          </p:cNvPr>
          <p:cNvCxnSpPr>
            <a:cxnSpLocks/>
          </p:cNvCxnSpPr>
          <p:nvPr/>
        </p:nvCxnSpPr>
        <p:spPr>
          <a:xfrm>
            <a:off x="7576278" y="4147732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C1683E3-9398-7745-980B-003917E71554}"/>
              </a:ext>
            </a:extLst>
          </p:cNvPr>
          <p:cNvCxnSpPr>
            <a:cxnSpLocks/>
          </p:cNvCxnSpPr>
          <p:nvPr/>
        </p:nvCxnSpPr>
        <p:spPr>
          <a:xfrm>
            <a:off x="7140559" y="4440160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47E7919-24D6-5D41-A17C-4E4C91AFBD37}"/>
              </a:ext>
            </a:extLst>
          </p:cNvPr>
          <p:cNvCxnSpPr>
            <a:cxnSpLocks/>
          </p:cNvCxnSpPr>
          <p:nvPr/>
        </p:nvCxnSpPr>
        <p:spPr>
          <a:xfrm>
            <a:off x="6695153" y="4682691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C4C6EC6-FA3A-154B-8D56-1D951C895222}"/>
              </a:ext>
            </a:extLst>
          </p:cNvPr>
          <p:cNvCxnSpPr>
            <a:cxnSpLocks/>
          </p:cNvCxnSpPr>
          <p:nvPr/>
        </p:nvCxnSpPr>
        <p:spPr>
          <a:xfrm>
            <a:off x="6291953" y="4924746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58A0431-8BEC-1140-BDD4-723EB4DC2E32}"/>
              </a:ext>
            </a:extLst>
          </p:cNvPr>
          <p:cNvCxnSpPr>
            <a:cxnSpLocks/>
          </p:cNvCxnSpPr>
          <p:nvPr/>
        </p:nvCxnSpPr>
        <p:spPr>
          <a:xfrm>
            <a:off x="5848099" y="5177002"/>
            <a:ext cx="403200" cy="687600"/>
          </a:xfrm>
          <a:prstGeom prst="straightConnector1">
            <a:avLst/>
          </a:prstGeom>
          <a:ln w="635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B6E72D-B87E-FA4F-B1B2-2CDB9F0843D5}"/>
              </a:ext>
            </a:extLst>
          </p:cNvPr>
          <p:cNvCxnSpPr>
            <a:cxnSpLocks/>
          </p:cNvCxnSpPr>
          <p:nvPr/>
        </p:nvCxnSpPr>
        <p:spPr>
          <a:xfrm>
            <a:off x="9388301" y="3051266"/>
            <a:ext cx="457832" cy="0"/>
          </a:xfrm>
          <a:prstGeom prst="straightConnector1">
            <a:avLst/>
          </a:prstGeom>
          <a:ln w="19050">
            <a:solidFill>
              <a:srgbClr val="0023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E8F85B8-4205-F642-B171-756F655822C7}"/>
              </a:ext>
            </a:extLst>
          </p:cNvPr>
          <p:cNvGrpSpPr>
            <a:grpSpLocks noChangeAspect="1"/>
          </p:cNvGrpSpPr>
          <p:nvPr/>
        </p:nvGrpSpPr>
        <p:grpSpPr>
          <a:xfrm>
            <a:off x="9249834" y="2828951"/>
            <a:ext cx="269627" cy="400110"/>
            <a:chOff x="6580441" y="3142518"/>
            <a:chExt cx="211933" cy="314496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B1C9145-FAFA-3343-8CC8-3F407FD8A50D}"/>
                </a:ext>
              </a:extLst>
            </p:cNvPr>
            <p:cNvSpPr/>
            <p:nvPr/>
          </p:nvSpPr>
          <p:spPr>
            <a:xfrm rot="172693">
              <a:off x="6631920" y="3270897"/>
              <a:ext cx="108000" cy="108000"/>
            </a:xfrm>
            <a:prstGeom prst="ellipse">
              <a:avLst/>
            </a:prstGeom>
            <a:solidFill>
              <a:srgbClr val="002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B7AB500-34BC-D24A-BC75-275A2390EDAA}"/>
                </a:ext>
              </a:extLst>
            </p:cNvPr>
            <p:cNvSpPr txBox="1"/>
            <p:nvPr/>
          </p:nvSpPr>
          <p:spPr>
            <a:xfrm>
              <a:off x="6580441" y="3142518"/>
              <a:ext cx="211933" cy="314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409D835-DD12-8949-873E-599076EDDB02}"/>
                  </a:ext>
                </a:extLst>
              </p:cNvPr>
              <p:cNvSpPr txBox="1"/>
              <p:nvPr/>
            </p:nvSpPr>
            <p:spPr>
              <a:xfrm rot="18082549">
                <a:off x="5327150" y="1820786"/>
                <a:ext cx="652743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dirty="0" err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i="1" dirty="0" err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409D835-DD12-8949-873E-599076EDD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82549">
                <a:off x="5327150" y="1820786"/>
                <a:ext cx="652743" cy="5666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F6C35AB-0168-8548-9EC9-17FF2208FE52}"/>
                  </a:ext>
                </a:extLst>
              </p:cNvPr>
              <p:cNvSpPr txBox="1"/>
              <p:nvPr/>
            </p:nvSpPr>
            <p:spPr>
              <a:xfrm>
                <a:off x="6885514" y="3015838"/>
                <a:ext cx="72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GB" i="1" dirty="0" err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GB" dirty="0" err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i="1" dirty="0" err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F6C35AB-0168-8548-9EC9-17FF2208F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514" y="3015838"/>
                <a:ext cx="722505" cy="36933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 116">
            <a:extLst>
              <a:ext uri="{FF2B5EF4-FFF2-40B4-BE49-F238E27FC236}">
                <a16:creationId xmlns:a16="http://schemas.microsoft.com/office/drawing/2014/main" id="{E2638D58-836F-9E41-B4E2-D35E52708FAF}"/>
              </a:ext>
            </a:extLst>
          </p:cNvPr>
          <p:cNvSpPr/>
          <p:nvPr/>
        </p:nvSpPr>
        <p:spPr>
          <a:xfrm>
            <a:off x="5002069" y="186183"/>
            <a:ext cx="4936015" cy="5769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567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D588BB-8215-8C43-BED1-F04C7049241E}"/>
              </a:ext>
            </a:extLst>
          </p:cNvPr>
          <p:cNvSpPr/>
          <p:nvPr/>
        </p:nvSpPr>
        <p:spPr>
          <a:xfrm>
            <a:off x="2617284" y="4512313"/>
            <a:ext cx="667724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5FA9209A-9A7B-CA41-B5A6-396DA2F2BFFF}"/>
              </a:ext>
            </a:extLst>
          </p:cNvPr>
          <p:cNvSpPr/>
          <p:nvPr/>
        </p:nvSpPr>
        <p:spPr>
          <a:xfrm rot="5741472">
            <a:off x="5680461" y="4389756"/>
            <a:ext cx="1771087" cy="121962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A55E743-885C-1249-B645-B86563F72964}"/>
              </a:ext>
            </a:extLst>
          </p:cNvPr>
          <p:cNvSpPr/>
          <p:nvPr/>
        </p:nvSpPr>
        <p:spPr>
          <a:xfrm rot="4763656">
            <a:off x="4562148" y="4408405"/>
            <a:ext cx="1771087" cy="121962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819086-5E4A-1047-83FB-A4D7DDAF3760}"/>
              </a:ext>
            </a:extLst>
          </p:cNvPr>
          <p:cNvSpPr/>
          <p:nvPr/>
        </p:nvSpPr>
        <p:spPr>
          <a:xfrm>
            <a:off x="2617286" y="3682973"/>
            <a:ext cx="667724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Pie 101">
            <a:extLst>
              <a:ext uri="{FF2B5EF4-FFF2-40B4-BE49-F238E27FC236}">
                <a16:creationId xmlns:a16="http://schemas.microsoft.com/office/drawing/2014/main" id="{37EDADBF-D938-FE44-AEEF-85F83A04330D}"/>
              </a:ext>
            </a:extLst>
          </p:cNvPr>
          <p:cNvSpPr/>
          <p:nvPr/>
        </p:nvSpPr>
        <p:spPr>
          <a:xfrm>
            <a:off x="4720682" y="2880231"/>
            <a:ext cx="1620000" cy="1621587"/>
          </a:xfrm>
          <a:prstGeom prst="pie">
            <a:avLst>
              <a:gd name="adj1" fmla="val 5186210"/>
              <a:gd name="adj2" fmla="val 63362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3" name="Pie 102">
            <a:extLst>
              <a:ext uri="{FF2B5EF4-FFF2-40B4-BE49-F238E27FC236}">
                <a16:creationId xmlns:a16="http://schemas.microsoft.com/office/drawing/2014/main" id="{712CD261-7EFC-4A4E-A0A1-01936150B978}"/>
              </a:ext>
            </a:extLst>
          </p:cNvPr>
          <p:cNvSpPr/>
          <p:nvPr/>
        </p:nvSpPr>
        <p:spPr>
          <a:xfrm>
            <a:off x="5586813" y="2863711"/>
            <a:ext cx="1620000" cy="1621587"/>
          </a:xfrm>
          <a:prstGeom prst="pie">
            <a:avLst>
              <a:gd name="adj1" fmla="val 4127066"/>
              <a:gd name="adj2" fmla="val 51936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4" name="Pie 103">
            <a:extLst>
              <a:ext uri="{FF2B5EF4-FFF2-40B4-BE49-F238E27FC236}">
                <a16:creationId xmlns:a16="http://schemas.microsoft.com/office/drawing/2014/main" id="{40416792-32F7-C44A-ABAE-1D63B54122C7}"/>
              </a:ext>
            </a:extLst>
          </p:cNvPr>
          <p:cNvSpPr/>
          <p:nvPr/>
        </p:nvSpPr>
        <p:spPr>
          <a:xfrm>
            <a:off x="5781886" y="3686859"/>
            <a:ext cx="1620000" cy="1621587"/>
          </a:xfrm>
          <a:prstGeom prst="pie">
            <a:avLst>
              <a:gd name="adj1" fmla="val 3637266"/>
              <a:gd name="adj2" fmla="val 468805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5" name="Pie 104">
            <a:extLst>
              <a:ext uri="{FF2B5EF4-FFF2-40B4-BE49-F238E27FC236}">
                <a16:creationId xmlns:a16="http://schemas.microsoft.com/office/drawing/2014/main" id="{A5E57B54-1148-4142-A1B5-7D1BC3013B7D}"/>
              </a:ext>
            </a:extLst>
          </p:cNvPr>
          <p:cNvSpPr/>
          <p:nvPr/>
        </p:nvSpPr>
        <p:spPr>
          <a:xfrm>
            <a:off x="6138589" y="3682973"/>
            <a:ext cx="1620000" cy="1621587"/>
          </a:xfrm>
          <a:prstGeom prst="pie">
            <a:avLst>
              <a:gd name="adj1" fmla="val 2465914"/>
              <a:gd name="adj2" fmla="val 422538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7" name="Pie 106">
            <a:extLst>
              <a:ext uri="{FF2B5EF4-FFF2-40B4-BE49-F238E27FC236}">
                <a16:creationId xmlns:a16="http://schemas.microsoft.com/office/drawing/2014/main" id="{958E6F85-7CF3-3B4B-8AC7-111116486E1D}"/>
              </a:ext>
            </a:extLst>
          </p:cNvPr>
          <p:cNvSpPr/>
          <p:nvPr/>
        </p:nvSpPr>
        <p:spPr>
          <a:xfrm>
            <a:off x="4632649" y="3698405"/>
            <a:ext cx="1620000" cy="1621587"/>
          </a:xfrm>
          <a:prstGeom prst="pie">
            <a:avLst>
              <a:gd name="adj1" fmla="val 5632482"/>
              <a:gd name="adj2" fmla="val 675398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8" name="Pie 107">
            <a:extLst>
              <a:ext uri="{FF2B5EF4-FFF2-40B4-BE49-F238E27FC236}">
                <a16:creationId xmlns:a16="http://schemas.microsoft.com/office/drawing/2014/main" id="{201AFFD5-7246-BB42-B7AD-42087C6130C2}"/>
              </a:ext>
            </a:extLst>
          </p:cNvPr>
          <p:cNvSpPr/>
          <p:nvPr/>
        </p:nvSpPr>
        <p:spPr>
          <a:xfrm>
            <a:off x="4270451" y="3687847"/>
            <a:ext cx="1620000" cy="1621587"/>
          </a:xfrm>
          <a:prstGeom prst="pie">
            <a:avLst>
              <a:gd name="adj1" fmla="val 5833148"/>
              <a:gd name="adj2" fmla="val 764583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1CCBE8B6-4FCF-FA4F-8703-A0E0660520AB}"/>
              </a:ext>
            </a:extLst>
          </p:cNvPr>
          <p:cNvSpPr/>
          <p:nvPr/>
        </p:nvSpPr>
        <p:spPr>
          <a:xfrm rot="3338700">
            <a:off x="5555483" y="3716690"/>
            <a:ext cx="1771087" cy="121962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D896E9B-3D03-4240-A63C-B35679F471E0}"/>
              </a:ext>
            </a:extLst>
          </p:cNvPr>
          <p:cNvSpPr/>
          <p:nvPr/>
        </p:nvSpPr>
        <p:spPr>
          <a:xfrm rot="7400524">
            <a:off x="4671584" y="3693402"/>
            <a:ext cx="1771087" cy="121962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94E2F-EBE5-3442-AA32-090FF36F5E7B}"/>
              </a:ext>
            </a:extLst>
          </p:cNvPr>
          <p:cNvSpPr/>
          <p:nvPr/>
        </p:nvSpPr>
        <p:spPr>
          <a:xfrm>
            <a:off x="2617286" y="2853633"/>
            <a:ext cx="667724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Pie 97">
            <a:extLst>
              <a:ext uri="{FF2B5EF4-FFF2-40B4-BE49-F238E27FC236}">
                <a16:creationId xmlns:a16="http://schemas.microsoft.com/office/drawing/2014/main" id="{7F9B9EBC-95B0-FC4C-A02F-0DC235F5EF8D}"/>
              </a:ext>
            </a:extLst>
          </p:cNvPr>
          <p:cNvSpPr/>
          <p:nvPr/>
        </p:nvSpPr>
        <p:spPr>
          <a:xfrm>
            <a:off x="5155748" y="2041960"/>
            <a:ext cx="1620000" cy="1621587"/>
          </a:xfrm>
          <a:prstGeom prst="pie">
            <a:avLst>
              <a:gd name="adj1" fmla="val 6420259"/>
              <a:gd name="adj2" fmla="val 75931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9" name="Pie 98">
            <a:extLst>
              <a:ext uri="{FF2B5EF4-FFF2-40B4-BE49-F238E27FC236}">
                <a16:creationId xmlns:a16="http://schemas.microsoft.com/office/drawing/2014/main" id="{08069453-790F-2542-AA5E-CE74040DBC6B}"/>
              </a:ext>
            </a:extLst>
          </p:cNvPr>
          <p:cNvSpPr/>
          <p:nvPr/>
        </p:nvSpPr>
        <p:spPr>
          <a:xfrm>
            <a:off x="5155748" y="2038953"/>
            <a:ext cx="1620000" cy="1621587"/>
          </a:xfrm>
          <a:prstGeom prst="pie">
            <a:avLst>
              <a:gd name="adj1" fmla="val 3213102"/>
              <a:gd name="adj2" fmla="val 429070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9F81C2-FD1F-E945-ACDC-7E2C55195DAF}"/>
              </a:ext>
            </a:extLst>
          </p:cNvPr>
          <p:cNvSpPr/>
          <p:nvPr/>
        </p:nvSpPr>
        <p:spPr>
          <a:xfrm>
            <a:off x="2617285" y="2024293"/>
            <a:ext cx="667724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6C6E8-36D0-2F4D-A210-D431B1E13FB0}"/>
              </a:ext>
            </a:extLst>
          </p:cNvPr>
          <p:cNvSpPr txBox="1"/>
          <p:nvPr/>
        </p:nvSpPr>
        <p:spPr>
          <a:xfrm>
            <a:off x="3458677" y="168916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Vacuum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20C6CA9-8445-3044-AB33-0E073FB4E2AA}"/>
              </a:ext>
            </a:extLst>
          </p:cNvPr>
          <p:cNvSpPr/>
          <p:nvPr/>
        </p:nvSpPr>
        <p:spPr>
          <a:xfrm rot="5400000">
            <a:off x="5295192" y="2113765"/>
            <a:ext cx="1328129" cy="150434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gradFill>
                <a:gsLst>
                  <a:gs pos="0">
                    <a:srgbClr val="FF0000"/>
                  </a:gs>
                  <a:gs pos="100000">
                    <a:srgbClr val="0023FF">
                      <a:lumMod val="100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30A8E-6B3D-0C43-BC33-5B8299F8D208}"/>
              </a:ext>
            </a:extLst>
          </p:cNvPr>
          <p:cNvSpPr txBox="1"/>
          <p:nvPr/>
        </p:nvSpPr>
        <p:spPr>
          <a:xfrm>
            <a:off x="5967057" y="215273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𝛾-ray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2DE12B-8A13-174A-A9EF-9F2D11912D79}"/>
              </a:ext>
            </a:extLst>
          </p:cNvPr>
          <p:cNvSpPr txBox="1"/>
          <p:nvPr/>
        </p:nvSpPr>
        <p:spPr>
          <a:xfrm>
            <a:off x="3271928" y="196047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C26DC-A310-0347-BC2A-C9B03260950F}"/>
              </a:ext>
            </a:extLst>
          </p:cNvPr>
          <p:cNvSpPr txBox="1"/>
          <p:nvPr/>
        </p:nvSpPr>
        <p:spPr>
          <a:xfrm>
            <a:off x="7619358" y="2238035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Radiation Length</a:t>
            </a:r>
          </a:p>
          <a:p>
            <a:pPr algn="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~37.1 g cm</a:t>
            </a:r>
            <a:r>
              <a:rPr lang="en-GB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3088B7-4483-1F48-B959-5E86C04D7F16}"/>
              </a:ext>
            </a:extLst>
          </p:cNvPr>
          <p:cNvCxnSpPr/>
          <p:nvPr/>
        </p:nvCxnSpPr>
        <p:spPr>
          <a:xfrm>
            <a:off x="8940921" y="2017988"/>
            <a:ext cx="0" cy="84195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42F4B3-B3D1-A04A-8E4D-903B0A9F57A1}"/>
              </a:ext>
            </a:extLst>
          </p:cNvPr>
          <p:cNvCxnSpPr>
            <a:cxnSpLocks/>
          </p:cNvCxnSpPr>
          <p:nvPr/>
        </p:nvCxnSpPr>
        <p:spPr>
          <a:xfrm flipH="1">
            <a:off x="5534598" y="2853046"/>
            <a:ext cx="430836" cy="834509"/>
          </a:xfrm>
          <a:prstGeom prst="straightConnector1">
            <a:avLst/>
          </a:prstGeom>
          <a:ln w="12700">
            <a:solidFill>
              <a:srgbClr val="002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8F762F-D4E0-BF4F-9703-378366B8626B}"/>
              </a:ext>
            </a:extLst>
          </p:cNvPr>
          <p:cNvSpPr txBox="1"/>
          <p:nvPr/>
        </p:nvSpPr>
        <p:spPr>
          <a:xfrm>
            <a:off x="2577841" y="2627527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~20 km altitude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F916AE-30C1-5246-9F5F-C6E2073AEDC7}"/>
              </a:ext>
            </a:extLst>
          </p:cNvPr>
          <p:cNvSpPr txBox="1"/>
          <p:nvPr/>
        </p:nvSpPr>
        <p:spPr>
          <a:xfrm>
            <a:off x="5494143" y="30300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baseline="30000" dirty="0">
                <a:solidFill>
                  <a:srgbClr val="002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dirty="0">
              <a:solidFill>
                <a:srgbClr val="002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7420FB-505F-2A40-B461-FC76E12F48F9}"/>
              </a:ext>
            </a:extLst>
          </p:cNvPr>
          <p:cNvCxnSpPr>
            <a:cxnSpLocks/>
          </p:cNvCxnSpPr>
          <p:nvPr/>
        </p:nvCxnSpPr>
        <p:spPr>
          <a:xfrm flipH="1">
            <a:off x="5444186" y="3690353"/>
            <a:ext cx="86496" cy="821960"/>
          </a:xfrm>
          <a:prstGeom prst="straightConnector1">
            <a:avLst/>
          </a:prstGeom>
          <a:ln w="12700">
            <a:solidFill>
              <a:srgbClr val="002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986926-05A7-2345-8776-A8483CA76858}"/>
              </a:ext>
            </a:extLst>
          </p:cNvPr>
          <p:cNvCxnSpPr>
            <a:cxnSpLocks/>
          </p:cNvCxnSpPr>
          <p:nvPr/>
        </p:nvCxnSpPr>
        <p:spPr>
          <a:xfrm>
            <a:off x="6396814" y="3688938"/>
            <a:ext cx="175509" cy="815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D7DF312-8784-0B4D-BA45-831A1E0EDCD8}"/>
              </a:ext>
            </a:extLst>
          </p:cNvPr>
          <p:cNvCxnSpPr>
            <a:cxnSpLocks/>
          </p:cNvCxnSpPr>
          <p:nvPr/>
        </p:nvCxnSpPr>
        <p:spPr>
          <a:xfrm flipH="1">
            <a:off x="4585108" y="4512313"/>
            <a:ext cx="495570" cy="828461"/>
          </a:xfrm>
          <a:prstGeom prst="straightConnector1">
            <a:avLst/>
          </a:prstGeom>
          <a:ln w="12700">
            <a:solidFill>
              <a:srgbClr val="002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81C867-0CC2-454F-8F94-4DDFC9AC85BD}"/>
              </a:ext>
            </a:extLst>
          </p:cNvPr>
          <p:cNvCxnSpPr>
            <a:cxnSpLocks/>
          </p:cNvCxnSpPr>
          <p:nvPr/>
        </p:nvCxnSpPr>
        <p:spPr>
          <a:xfrm flipH="1">
            <a:off x="4871047" y="4505715"/>
            <a:ext cx="209435" cy="8350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673150-4B70-0A43-A5A0-D976F34703EA}"/>
              </a:ext>
            </a:extLst>
          </p:cNvPr>
          <p:cNvCxnSpPr>
            <a:cxnSpLocks/>
          </p:cNvCxnSpPr>
          <p:nvPr/>
        </p:nvCxnSpPr>
        <p:spPr>
          <a:xfrm>
            <a:off x="6965902" y="4526274"/>
            <a:ext cx="416201" cy="814500"/>
          </a:xfrm>
          <a:prstGeom prst="straightConnector1">
            <a:avLst/>
          </a:prstGeom>
          <a:ln w="12700">
            <a:solidFill>
              <a:srgbClr val="002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389483-C45C-CE45-9613-5B6F8C37262E}"/>
              </a:ext>
            </a:extLst>
          </p:cNvPr>
          <p:cNvCxnSpPr>
            <a:cxnSpLocks/>
          </p:cNvCxnSpPr>
          <p:nvPr/>
        </p:nvCxnSpPr>
        <p:spPr>
          <a:xfrm>
            <a:off x="6965706" y="4519676"/>
            <a:ext cx="653652" cy="8145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9BF63F-70F2-1241-A7DD-12AE0F677BC3}"/>
              </a:ext>
            </a:extLst>
          </p:cNvPr>
          <p:cNvCxnSpPr>
            <a:cxnSpLocks/>
          </p:cNvCxnSpPr>
          <p:nvPr/>
        </p:nvCxnSpPr>
        <p:spPr>
          <a:xfrm flipH="1">
            <a:off x="5262695" y="4526274"/>
            <a:ext cx="177642" cy="814500"/>
          </a:xfrm>
          <a:prstGeom prst="straightConnector1">
            <a:avLst/>
          </a:prstGeom>
          <a:ln w="12700">
            <a:solidFill>
              <a:srgbClr val="002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48A2D20-DCAE-B241-BF33-DA24FE10D0C4}"/>
              </a:ext>
            </a:extLst>
          </p:cNvPr>
          <p:cNvCxnSpPr>
            <a:cxnSpLocks/>
          </p:cNvCxnSpPr>
          <p:nvPr/>
        </p:nvCxnSpPr>
        <p:spPr>
          <a:xfrm>
            <a:off x="6593016" y="4525615"/>
            <a:ext cx="297965" cy="8086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FB4E9C8-D59E-5E4A-937D-8C4A4C54590A}"/>
              </a:ext>
            </a:extLst>
          </p:cNvPr>
          <p:cNvSpPr txBox="1"/>
          <p:nvPr/>
        </p:nvSpPr>
        <p:spPr>
          <a:xfrm>
            <a:off x="5991022" y="280447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 Production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34EC5D6-1C4B-2448-A031-B19B675A140D}"/>
              </a:ext>
            </a:extLst>
          </p:cNvPr>
          <p:cNvSpPr txBox="1"/>
          <p:nvPr/>
        </p:nvSpPr>
        <p:spPr>
          <a:xfrm>
            <a:off x="6505303" y="3651275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Bremsstrahlung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D6EB14B-4217-774E-8716-6147BAD80D25}"/>
              </a:ext>
            </a:extLst>
          </p:cNvPr>
          <p:cNvSpPr/>
          <p:nvPr/>
        </p:nvSpPr>
        <p:spPr>
          <a:xfrm>
            <a:off x="2508865" y="1524915"/>
            <a:ext cx="6935924" cy="3973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3CEB11-7EB8-4A47-AE4B-BA5BDE9FF5BD}"/>
              </a:ext>
            </a:extLst>
          </p:cNvPr>
          <p:cNvCxnSpPr>
            <a:cxnSpLocks/>
          </p:cNvCxnSpPr>
          <p:nvPr/>
        </p:nvCxnSpPr>
        <p:spPr>
          <a:xfrm>
            <a:off x="5965435" y="2853633"/>
            <a:ext cx="431378" cy="833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357C80-EC96-5244-AFE9-14B7C2745C0B}"/>
              </a:ext>
            </a:extLst>
          </p:cNvPr>
          <p:cNvSpPr txBox="1"/>
          <p:nvPr/>
        </p:nvSpPr>
        <p:spPr>
          <a:xfrm>
            <a:off x="6128844" y="3031237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7C18C5-8BBB-3C4E-9AF4-4123AC8817F7}"/>
              </a:ext>
            </a:extLst>
          </p:cNvPr>
          <p:cNvSpPr txBox="1"/>
          <p:nvPr/>
        </p:nvSpPr>
        <p:spPr>
          <a:xfrm>
            <a:off x="6362883" y="3360839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465C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Cherenkov</a:t>
            </a:r>
          </a:p>
        </p:txBody>
      </p:sp>
    </p:spTree>
    <p:extLst>
      <p:ext uri="{BB962C8B-B14F-4D97-AF65-F5344CB8AC3E}">
        <p14:creationId xmlns:p14="http://schemas.microsoft.com/office/powerpoint/2010/main" val="1751248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F3D7A562-A0BE-FC4D-884E-D33BF83091EC}"/>
              </a:ext>
            </a:extLst>
          </p:cNvPr>
          <p:cNvSpPr/>
          <p:nvPr/>
        </p:nvSpPr>
        <p:spPr>
          <a:xfrm rot="8116408">
            <a:off x="3844204" y="969222"/>
            <a:ext cx="4680000" cy="4680000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472901C-7830-714A-9E4F-7D348AC76AC5}"/>
              </a:ext>
            </a:extLst>
          </p:cNvPr>
          <p:cNvSpPr/>
          <p:nvPr/>
        </p:nvSpPr>
        <p:spPr>
          <a:xfrm>
            <a:off x="5917467" y="5654001"/>
            <a:ext cx="482625" cy="4143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73733-4905-B549-A6AD-8E94761D8130}"/>
              </a:ext>
            </a:extLst>
          </p:cNvPr>
          <p:cNvSpPr txBox="1"/>
          <p:nvPr/>
        </p:nvSpPr>
        <p:spPr>
          <a:xfrm>
            <a:off x="4342406" y="690377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4F7EA5-1CA5-FE45-A65B-826A169EC497}"/>
              </a:ext>
            </a:extLst>
          </p:cNvPr>
          <p:cNvCxnSpPr>
            <a:cxnSpLocks/>
          </p:cNvCxnSpPr>
          <p:nvPr/>
        </p:nvCxnSpPr>
        <p:spPr>
          <a:xfrm>
            <a:off x="5140037" y="935018"/>
            <a:ext cx="2200888" cy="3734666"/>
          </a:xfrm>
          <a:prstGeom prst="line">
            <a:avLst/>
          </a:prstGeom>
          <a:ln>
            <a:solidFill>
              <a:srgbClr val="465CCC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53123D-F15D-E941-A230-ED8232CAFCAD}"/>
              </a:ext>
            </a:extLst>
          </p:cNvPr>
          <p:cNvSpPr txBox="1"/>
          <p:nvPr/>
        </p:nvSpPr>
        <p:spPr>
          <a:xfrm>
            <a:off x="5027480" y="202695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65C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9C5BF7-12C4-0945-BF5B-F5B6469238BA}"/>
              </a:ext>
            </a:extLst>
          </p:cNvPr>
          <p:cNvCxnSpPr>
            <a:cxnSpLocks/>
          </p:cNvCxnSpPr>
          <p:nvPr/>
        </p:nvCxnSpPr>
        <p:spPr>
          <a:xfrm>
            <a:off x="6310598" y="2900842"/>
            <a:ext cx="273707" cy="2700916"/>
          </a:xfrm>
          <a:prstGeom prst="line">
            <a:avLst/>
          </a:prstGeom>
          <a:ln>
            <a:solidFill>
              <a:srgbClr val="465CCC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42E5A9-283B-1F4B-B839-D87138658DF1}"/>
              </a:ext>
            </a:extLst>
          </p:cNvPr>
          <p:cNvCxnSpPr>
            <a:cxnSpLocks/>
          </p:cNvCxnSpPr>
          <p:nvPr/>
        </p:nvCxnSpPr>
        <p:spPr>
          <a:xfrm>
            <a:off x="6762563" y="3676703"/>
            <a:ext cx="43943" cy="1877485"/>
          </a:xfrm>
          <a:prstGeom prst="line">
            <a:avLst/>
          </a:prstGeom>
          <a:ln>
            <a:solidFill>
              <a:srgbClr val="465CCC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BF09E-3FF8-E242-82DF-3AB9D7F2EA94}"/>
              </a:ext>
            </a:extLst>
          </p:cNvPr>
          <p:cNvCxnSpPr>
            <a:cxnSpLocks/>
          </p:cNvCxnSpPr>
          <p:nvPr/>
        </p:nvCxnSpPr>
        <p:spPr>
          <a:xfrm flipH="1">
            <a:off x="7070783" y="4364939"/>
            <a:ext cx="89855" cy="1109965"/>
          </a:xfrm>
          <a:prstGeom prst="line">
            <a:avLst/>
          </a:prstGeom>
          <a:ln>
            <a:solidFill>
              <a:srgbClr val="465CCC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FD274C-A776-864F-8693-33D26728D22B}"/>
              </a:ext>
            </a:extLst>
          </p:cNvPr>
          <p:cNvSpPr txBox="1"/>
          <p:nvPr/>
        </p:nvSpPr>
        <p:spPr>
          <a:xfrm>
            <a:off x="6341097" y="528628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7ED12F-66DF-9A49-BF4B-8E368511E2A4}"/>
              </a:ext>
            </a:extLst>
          </p:cNvPr>
          <p:cNvSpPr txBox="1"/>
          <p:nvPr/>
        </p:nvSpPr>
        <p:spPr>
          <a:xfrm>
            <a:off x="6569702" y="523242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26A88F-B0DF-BE48-88E9-56EF838E102A}"/>
              </a:ext>
            </a:extLst>
          </p:cNvPr>
          <p:cNvSpPr txBox="1"/>
          <p:nvPr/>
        </p:nvSpPr>
        <p:spPr>
          <a:xfrm>
            <a:off x="6851788" y="514547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F6AA7D-7863-114A-9C16-9B98DE766EB7}"/>
              </a:ext>
            </a:extLst>
          </p:cNvPr>
          <p:cNvSpPr/>
          <p:nvPr/>
        </p:nvSpPr>
        <p:spPr>
          <a:xfrm>
            <a:off x="4250370" y="1780145"/>
            <a:ext cx="3867664" cy="4488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5FFA003F-774F-CC41-8F8D-7977DAAA4369}"/>
              </a:ext>
            </a:extLst>
          </p:cNvPr>
          <p:cNvSpPr/>
          <p:nvPr/>
        </p:nvSpPr>
        <p:spPr>
          <a:xfrm>
            <a:off x="1362820" y="1916525"/>
            <a:ext cx="9642764" cy="7550727"/>
          </a:xfrm>
          <a:prstGeom prst="arc">
            <a:avLst>
              <a:gd name="adj1" fmla="val 12902557"/>
              <a:gd name="adj2" fmla="val 194950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876E85-BF78-D341-B6A5-56ED571690E3}"/>
              </a:ext>
            </a:extLst>
          </p:cNvPr>
          <p:cNvSpPr/>
          <p:nvPr/>
        </p:nvSpPr>
        <p:spPr>
          <a:xfrm>
            <a:off x="2051222" y="556055"/>
            <a:ext cx="8266670" cy="5712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8F14DD-D816-D046-8D45-C0234AD329D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158780" y="1929291"/>
            <a:ext cx="0" cy="372471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A6E4EB9-F6D4-2747-8457-5E3DF00CEAF9}"/>
              </a:ext>
            </a:extLst>
          </p:cNvPr>
          <p:cNvSpPr txBox="1"/>
          <p:nvPr/>
        </p:nvSpPr>
        <p:spPr>
          <a:xfrm rot="20237638">
            <a:off x="3238361" y="202695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65C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Atmosphere</a:t>
            </a:r>
          </a:p>
        </p:txBody>
      </p:sp>
    </p:spTree>
    <p:extLst>
      <p:ext uri="{BB962C8B-B14F-4D97-AF65-F5344CB8AC3E}">
        <p14:creationId xmlns:p14="http://schemas.microsoft.com/office/powerpoint/2010/main" val="2051794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2CC879-8A24-7C4B-BC26-9A4D9D86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5" y="0"/>
            <a:ext cx="11092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06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421D4F4B-C03C-694C-95FF-30DED4B70C7B}"/>
              </a:ext>
            </a:extLst>
          </p:cNvPr>
          <p:cNvSpPr txBox="1"/>
          <p:nvPr/>
        </p:nvSpPr>
        <p:spPr>
          <a:xfrm rot="20728804">
            <a:off x="3254532" y="3859621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B36911C-1217-9E4D-B4C1-A9F0E5EEA7A5}"/>
              </a:ext>
            </a:extLst>
          </p:cNvPr>
          <p:cNvSpPr/>
          <p:nvPr/>
        </p:nvSpPr>
        <p:spPr>
          <a:xfrm>
            <a:off x="1449659" y="3858324"/>
            <a:ext cx="7192537" cy="4092497"/>
          </a:xfrm>
          <a:prstGeom prst="arc">
            <a:avLst>
              <a:gd name="adj1" fmla="val 12757610"/>
              <a:gd name="adj2" fmla="val 1963085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5B854-561B-7342-8144-01958448AF3B}"/>
              </a:ext>
            </a:extLst>
          </p:cNvPr>
          <p:cNvCxnSpPr>
            <a:cxnSpLocks/>
          </p:cNvCxnSpPr>
          <p:nvPr/>
        </p:nvCxnSpPr>
        <p:spPr>
          <a:xfrm flipV="1">
            <a:off x="5045927" y="3858324"/>
            <a:ext cx="0" cy="288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E1092C-EA3C-1040-8EC5-B39DA3FF242C}"/>
              </a:ext>
            </a:extLst>
          </p:cNvPr>
          <p:cNvCxnSpPr>
            <a:cxnSpLocks/>
          </p:cNvCxnSpPr>
          <p:nvPr/>
        </p:nvCxnSpPr>
        <p:spPr>
          <a:xfrm flipH="1" flipV="1">
            <a:off x="3702205" y="4025590"/>
            <a:ext cx="1343722" cy="2720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6-Point Star 11">
            <a:extLst>
              <a:ext uri="{FF2B5EF4-FFF2-40B4-BE49-F238E27FC236}">
                <a16:creationId xmlns:a16="http://schemas.microsoft.com/office/drawing/2014/main" id="{DF0BD2EF-A342-2249-9293-51D4AC8867CC}"/>
              </a:ext>
            </a:extLst>
          </p:cNvPr>
          <p:cNvSpPr>
            <a:spLocks noChangeAspect="1"/>
          </p:cNvSpPr>
          <p:nvPr/>
        </p:nvSpPr>
        <p:spPr>
          <a:xfrm>
            <a:off x="4955927" y="111512"/>
            <a:ext cx="180000" cy="180000"/>
          </a:xfrm>
          <a:prstGeom prst="star6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05A895-338D-6947-A2B5-1B872EFD08B9}"/>
              </a:ext>
            </a:extLst>
          </p:cNvPr>
          <p:cNvCxnSpPr>
            <a:stCxn id="12" idx="2"/>
          </p:cNvCxnSpPr>
          <p:nvPr/>
        </p:nvCxnSpPr>
        <p:spPr>
          <a:xfrm>
            <a:off x="5045927" y="291512"/>
            <a:ext cx="0" cy="35668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923410-3996-CA4B-A356-4C47CCF488A3}"/>
              </a:ext>
            </a:extLst>
          </p:cNvPr>
          <p:cNvCxnSpPr>
            <a:cxnSpLocks/>
          </p:cNvCxnSpPr>
          <p:nvPr/>
        </p:nvCxnSpPr>
        <p:spPr>
          <a:xfrm flipH="1">
            <a:off x="3702205" y="291512"/>
            <a:ext cx="1343722" cy="3734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DAD53B-B805-144A-B13E-6ED842CBF27E}"/>
              </a:ext>
            </a:extLst>
          </p:cNvPr>
          <p:cNvCxnSpPr/>
          <p:nvPr/>
        </p:nvCxnSpPr>
        <p:spPr>
          <a:xfrm>
            <a:off x="3702205" y="4025590"/>
            <a:ext cx="13437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644EA-EB70-634D-BBBD-3299150C8F65}"/>
              </a:ext>
            </a:extLst>
          </p:cNvPr>
          <p:cNvSpPr/>
          <p:nvPr/>
        </p:nvSpPr>
        <p:spPr>
          <a:xfrm>
            <a:off x="4955927" y="3936458"/>
            <a:ext cx="90000" cy="180000"/>
          </a:xfrm>
          <a:prstGeom prst="rect">
            <a:avLst/>
          </a:prstGeom>
          <a:noFill/>
          <a:ln w="6350">
            <a:solidFill>
              <a:srgbClr val="43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23FA39B-E6A8-D14E-AE2A-7A93A9466AB0}"/>
              </a:ext>
            </a:extLst>
          </p:cNvPr>
          <p:cNvSpPr/>
          <p:nvPr/>
        </p:nvSpPr>
        <p:spPr>
          <a:xfrm>
            <a:off x="4354171" y="5798963"/>
            <a:ext cx="1203512" cy="1075764"/>
          </a:xfrm>
          <a:prstGeom prst="arc">
            <a:avLst>
              <a:gd name="adj1" fmla="val 14004331"/>
              <a:gd name="adj2" fmla="val 16759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3143F0-BA70-2C40-BF22-C54D550D5C71}"/>
              </a:ext>
            </a:extLst>
          </p:cNvPr>
          <p:cNvSpPr txBox="1"/>
          <p:nvPr/>
        </p:nvSpPr>
        <p:spPr>
          <a:xfrm>
            <a:off x="4729816" y="590457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C773386-9B6D-AC4D-97A6-2B727E588B54}"/>
              </a:ext>
            </a:extLst>
          </p:cNvPr>
          <p:cNvSpPr/>
          <p:nvPr/>
        </p:nvSpPr>
        <p:spPr>
          <a:xfrm>
            <a:off x="4399171" y="305285"/>
            <a:ext cx="1203512" cy="1075764"/>
          </a:xfrm>
          <a:prstGeom prst="arc">
            <a:avLst>
              <a:gd name="adj1" fmla="val 5128818"/>
              <a:gd name="adj2" fmla="val 747365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B3BB14-8000-7E4F-A01D-974BA2C52A5E}"/>
              </a:ext>
            </a:extLst>
          </p:cNvPr>
          <p:cNvSpPr txBox="1"/>
          <p:nvPr/>
        </p:nvSpPr>
        <p:spPr>
          <a:xfrm>
            <a:off x="4737829" y="9761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5528D-E8D8-AD42-B53C-E31EF6C90E40}"/>
              </a:ext>
            </a:extLst>
          </p:cNvPr>
          <p:cNvSpPr txBox="1"/>
          <p:nvPr/>
        </p:nvSpPr>
        <p:spPr>
          <a:xfrm rot="1068819">
            <a:off x="6040490" y="3894786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Focal Surface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F949DF-24A6-4A45-9F70-64D91DF6D324}"/>
              </a:ext>
            </a:extLst>
          </p:cNvPr>
          <p:cNvSpPr txBox="1"/>
          <p:nvPr/>
        </p:nvSpPr>
        <p:spPr>
          <a:xfrm>
            <a:off x="5066917" y="61712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source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FEA91F-1022-0D41-A420-EB4F46C9A8BF}"/>
              </a:ext>
            </a:extLst>
          </p:cNvPr>
          <p:cNvSpPr txBox="1"/>
          <p:nvPr/>
        </p:nvSpPr>
        <p:spPr>
          <a:xfrm>
            <a:off x="5029033" y="6613117"/>
            <a:ext cx="14991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Camera Circle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04373C3-D654-584E-8EA8-BA06E6F1903A}"/>
              </a:ext>
            </a:extLst>
          </p:cNvPr>
          <p:cNvSpPr/>
          <p:nvPr/>
        </p:nvSpPr>
        <p:spPr>
          <a:xfrm>
            <a:off x="4991403" y="6693685"/>
            <a:ext cx="108284" cy="1056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8271A9-61CA-0342-B5E9-53BECC9AA750}"/>
              </a:ext>
            </a:extLst>
          </p:cNvPr>
          <p:cNvCxnSpPr>
            <a:cxnSpLocks/>
          </p:cNvCxnSpPr>
          <p:nvPr/>
        </p:nvCxnSpPr>
        <p:spPr>
          <a:xfrm flipV="1">
            <a:off x="3644844" y="3995343"/>
            <a:ext cx="109203" cy="264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548B6AB-CDBC-7D43-AA3E-B0D69B82C350}"/>
              </a:ext>
            </a:extLst>
          </p:cNvPr>
          <p:cNvSpPr txBox="1"/>
          <p:nvPr/>
        </p:nvSpPr>
        <p:spPr>
          <a:xfrm>
            <a:off x="5062821" y="486638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C25E33-DB99-4346-948B-CA83DC67B4F8}"/>
              </a:ext>
            </a:extLst>
          </p:cNvPr>
          <p:cNvSpPr txBox="1"/>
          <p:nvPr/>
        </p:nvSpPr>
        <p:spPr>
          <a:xfrm>
            <a:off x="4998143" y="378491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0B91BD-2B5E-7F47-AF35-157359500709}"/>
              </a:ext>
            </a:extLst>
          </p:cNvPr>
          <p:cNvSpPr txBox="1"/>
          <p:nvPr/>
        </p:nvSpPr>
        <p:spPr>
          <a:xfrm>
            <a:off x="5029033" y="215855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783E8F-4A31-7345-A7D6-B1DB98936F68}"/>
              </a:ext>
            </a:extLst>
          </p:cNvPr>
          <p:cNvSpPr txBox="1"/>
          <p:nvPr/>
        </p:nvSpPr>
        <p:spPr>
          <a:xfrm>
            <a:off x="3981953" y="208495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EAC719-ADB6-F047-915E-794DABB3A9D4}"/>
              </a:ext>
            </a:extLst>
          </p:cNvPr>
          <p:cNvSpPr txBox="1"/>
          <p:nvPr/>
        </p:nvSpPr>
        <p:spPr>
          <a:xfrm>
            <a:off x="4200113" y="39871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70FD77-B3AF-E348-BF06-89F6513635B8}"/>
              </a:ext>
            </a:extLst>
          </p:cNvPr>
          <p:cNvSpPr txBox="1"/>
          <p:nvPr/>
        </p:nvSpPr>
        <p:spPr>
          <a:xfrm>
            <a:off x="3981953" y="4986699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42E48B8-8F9C-7C46-BD9C-180A677D3644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339566" y="3291180"/>
            <a:ext cx="362638" cy="7343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1CF5C861-1721-9245-9322-F074DBF3561D}"/>
              </a:ext>
            </a:extLst>
          </p:cNvPr>
          <p:cNvSpPr/>
          <p:nvPr/>
        </p:nvSpPr>
        <p:spPr>
          <a:xfrm>
            <a:off x="3120000" y="3470662"/>
            <a:ext cx="1203512" cy="1075764"/>
          </a:xfrm>
          <a:prstGeom prst="arc">
            <a:avLst>
              <a:gd name="adj1" fmla="val 14448500"/>
              <a:gd name="adj2" fmla="val 173044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61C585-509A-EA44-9448-F6F017A2F04E}"/>
              </a:ext>
            </a:extLst>
          </p:cNvPr>
          <p:cNvSpPr txBox="1"/>
          <p:nvPr/>
        </p:nvSpPr>
        <p:spPr>
          <a:xfrm>
            <a:off x="3552410" y="3497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E95FA66-1AA3-864D-BB95-754941F215A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694611" y="4021747"/>
            <a:ext cx="0" cy="145637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F4EA009-DE66-7847-90C3-725084AD38F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174544" y="4026572"/>
            <a:ext cx="522345" cy="145154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rc 65">
            <a:extLst>
              <a:ext uri="{FF2B5EF4-FFF2-40B4-BE49-F238E27FC236}">
                <a16:creationId xmlns:a16="http://schemas.microsoft.com/office/drawing/2014/main" id="{38692C21-46CB-FE4B-9485-658AB8FBBE0D}"/>
              </a:ext>
            </a:extLst>
          </p:cNvPr>
          <p:cNvSpPr/>
          <p:nvPr/>
        </p:nvSpPr>
        <p:spPr>
          <a:xfrm>
            <a:off x="3168983" y="3385169"/>
            <a:ext cx="1203512" cy="1075764"/>
          </a:xfrm>
          <a:prstGeom prst="arc">
            <a:avLst>
              <a:gd name="adj1" fmla="val 5872318"/>
              <a:gd name="adj2" fmla="val 6786286"/>
            </a:avLst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DEB33B-B6D7-B240-BC69-C76DE7E89ED5}"/>
              </a:ext>
            </a:extLst>
          </p:cNvPr>
          <p:cNvSpPr txBox="1"/>
          <p:nvPr/>
        </p:nvSpPr>
        <p:spPr>
          <a:xfrm>
            <a:off x="3514840" y="4237028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EDEB5B3A-6E4A-C049-9D50-AF732D4172F7}"/>
              </a:ext>
            </a:extLst>
          </p:cNvPr>
          <p:cNvSpPr/>
          <p:nvPr/>
        </p:nvSpPr>
        <p:spPr>
          <a:xfrm>
            <a:off x="3099011" y="3276909"/>
            <a:ext cx="1203512" cy="1075764"/>
          </a:xfrm>
          <a:prstGeom prst="arc">
            <a:avLst>
              <a:gd name="adj1" fmla="val 4408054"/>
              <a:gd name="adj2" fmla="val 5395354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481F16-C117-834E-AAEE-70AC083E9FBE}"/>
              </a:ext>
            </a:extLst>
          </p:cNvPr>
          <p:cNvSpPr txBox="1"/>
          <p:nvPr/>
        </p:nvSpPr>
        <p:spPr>
          <a:xfrm>
            <a:off x="3623796" y="4111265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924D20-AD1D-BB41-8BC9-E8FB05275B11}"/>
              </a:ext>
            </a:extLst>
          </p:cNvPr>
          <p:cNvSpPr txBox="1"/>
          <p:nvPr/>
        </p:nvSpPr>
        <p:spPr>
          <a:xfrm>
            <a:off x="2566957" y="6527863"/>
            <a:ext cx="1135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TO SCALE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5DDE1C-C224-734A-9286-D6DC914973DC}"/>
              </a:ext>
            </a:extLst>
          </p:cNvPr>
          <p:cNvSpPr/>
          <p:nvPr/>
        </p:nvSpPr>
        <p:spPr>
          <a:xfrm>
            <a:off x="2566957" y="0"/>
            <a:ext cx="489538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9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5CE5B7-1326-174A-810A-627CDA7E7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0" y="0"/>
            <a:ext cx="11215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B0B494-43A2-B94F-971C-C11DB183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46050"/>
            <a:ext cx="97409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1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6BAC1B9E-7DFD-264F-89ED-DCE5D5A6063B}"/>
              </a:ext>
            </a:extLst>
          </p:cNvPr>
          <p:cNvSpPr>
            <a:spLocks noChangeAspect="1"/>
          </p:cNvSpPr>
          <p:nvPr/>
        </p:nvSpPr>
        <p:spPr>
          <a:xfrm>
            <a:off x="3433447" y="3516720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EB14AC0-20BA-4748-8FE6-BAAC10170599}"/>
              </a:ext>
            </a:extLst>
          </p:cNvPr>
          <p:cNvSpPr>
            <a:spLocks noChangeAspect="1"/>
          </p:cNvSpPr>
          <p:nvPr/>
        </p:nvSpPr>
        <p:spPr>
          <a:xfrm>
            <a:off x="1195718" y="4318789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62E8CD2-292B-5147-9F71-11854BF986E9}"/>
              </a:ext>
            </a:extLst>
          </p:cNvPr>
          <p:cNvCxnSpPr>
            <a:cxnSpLocks/>
          </p:cNvCxnSpPr>
          <p:nvPr/>
        </p:nvCxnSpPr>
        <p:spPr>
          <a:xfrm flipV="1">
            <a:off x="1179413" y="2612658"/>
            <a:ext cx="2278677" cy="22335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AB73D040-F60E-B64E-8061-55F73326A26C}"/>
              </a:ext>
            </a:extLst>
          </p:cNvPr>
          <p:cNvSpPr>
            <a:spLocks noChangeAspect="1"/>
          </p:cNvSpPr>
          <p:nvPr/>
        </p:nvSpPr>
        <p:spPr>
          <a:xfrm>
            <a:off x="2616639" y="2625378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30ED522-9A16-1C4A-ACE6-B926552B8F42}"/>
              </a:ext>
            </a:extLst>
          </p:cNvPr>
          <p:cNvSpPr>
            <a:spLocks noChangeAspect="1"/>
          </p:cNvSpPr>
          <p:nvPr/>
        </p:nvSpPr>
        <p:spPr>
          <a:xfrm rot="2714273">
            <a:off x="1334851" y="4551584"/>
            <a:ext cx="45719" cy="238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92B344-A3CC-0445-90D1-3FB588A769F0}"/>
              </a:ext>
            </a:extLst>
          </p:cNvPr>
          <p:cNvSpPr>
            <a:spLocks noChangeAspect="1"/>
          </p:cNvSpPr>
          <p:nvPr/>
        </p:nvSpPr>
        <p:spPr>
          <a:xfrm rot="7059828">
            <a:off x="3736210" y="3704526"/>
            <a:ext cx="98520" cy="2210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D273C09-A519-384A-9592-78BCF3557676}"/>
              </a:ext>
            </a:extLst>
          </p:cNvPr>
          <p:cNvCxnSpPr>
            <a:cxnSpLocks/>
          </p:cNvCxnSpPr>
          <p:nvPr/>
        </p:nvCxnSpPr>
        <p:spPr>
          <a:xfrm flipV="1">
            <a:off x="2692795" y="2010993"/>
            <a:ext cx="358045" cy="17849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DB53A43-9DE8-4C40-8403-85261F0B5975}"/>
              </a:ext>
            </a:extLst>
          </p:cNvPr>
          <p:cNvCxnSpPr>
            <a:cxnSpLocks/>
          </p:cNvCxnSpPr>
          <p:nvPr/>
        </p:nvCxnSpPr>
        <p:spPr>
          <a:xfrm>
            <a:off x="2150163" y="2933886"/>
            <a:ext cx="2527134" cy="13456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233C4E30-B388-D647-B135-91D6FF19C5CE}"/>
              </a:ext>
            </a:extLst>
          </p:cNvPr>
          <p:cNvSpPr>
            <a:spLocks noChangeAspect="1"/>
          </p:cNvSpPr>
          <p:nvPr/>
        </p:nvSpPr>
        <p:spPr>
          <a:xfrm rot="694878">
            <a:off x="2863361" y="2777511"/>
            <a:ext cx="45719" cy="1121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7D6388-C6E3-BE4C-A239-66C1D9D94093}"/>
              </a:ext>
            </a:extLst>
          </p:cNvPr>
          <p:cNvSpPr txBox="1"/>
          <p:nvPr/>
        </p:nvSpPr>
        <p:spPr>
          <a:xfrm>
            <a:off x="813739" y="2725538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BF1D7A-179D-9D45-BF4F-4380526C83BE}"/>
              </a:ext>
            </a:extLst>
          </p:cNvPr>
          <p:cNvSpPr txBox="1"/>
          <p:nvPr/>
        </p:nvSpPr>
        <p:spPr>
          <a:xfrm>
            <a:off x="1720869" y="2288565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3EE1C0-6A4D-204D-A6E0-8B8A20B1D15B}"/>
              </a:ext>
            </a:extLst>
          </p:cNvPr>
          <p:cNvSpPr txBox="1"/>
          <p:nvPr/>
        </p:nvSpPr>
        <p:spPr>
          <a:xfrm>
            <a:off x="3854890" y="3364626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43D21B-6930-134E-BA3F-19EF900B755E}"/>
              </a:ext>
            </a:extLst>
          </p:cNvPr>
          <p:cNvSpPr txBox="1"/>
          <p:nvPr/>
        </p:nvSpPr>
        <p:spPr>
          <a:xfrm>
            <a:off x="1642024" y="4300418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F01739-AD02-094A-BEFD-432A8C06BEA7}"/>
              </a:ext>
            </a:extLst>
          </p:cNvPr>
          <p:cNvSpPr txBox="1"/>
          <p:nvPr/>
        </p:nvSpPr>
        <p:spPr>
          <a:xfrm>
            <a:off x="3259817" y="274894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Shower Core Location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AF470E3-D31F-0B4C-A645-45B76CF28561}"/>
              </a:ext>
            </a:extLst>
          </p:cNvPr>
          <p:cNvCxnSpPr>
            <a:cxnSpLocks/>
          </p:cNvCxnSpPr>
          <p:nvPr/>
        </p:nvCxnSpPr>
        <p:spPr>
          <a:xfrm flipH="1">
            <a:off x="2879851" y="2950793"/>
            <a:ext cx="434201" cy="30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EF0345D-CBE4-C048-AF67-09C77514C440}"/>
              </a:ext>
            </a:extLst>
          </p:cNvPr>
          <p:cNvSpPr>
            <a:spLocks noChangeAspect="1"/>
          </p:cNvSpPr>
          <p:nvPr/>
        </p:nvSpPr>
        <p:spPr>
          <a:xfrm>
            <a:off x="917920" y="3045710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1B6AB24-CF12-4749-B5DA-04B55CC49DC1}"/>
              </a:ext>
            </a:extLst>
          </p:cNvPr>
          <p:cNvCxnSpPr/>
          <p:nvPr/>
        </p:nvCxnSpPr>
        <p:spPr>
          <a:xfrm>
            <a:off x="886980" y="3302658"/>
            <a:ext cx="358634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3AC9F6FD-BDD3-404C-B147-4E11BF066774}"/>
              </a:ext>
            </a:extLst>
          </p:cNvPr>
          <p:cNvSpPr>
            <a:spLocks noChangeAspect="1"/>
          </p:cNvSpPr>
          <p:nvPr/>
        </p:nvSpPr>
        <p:spPr>
          <a:xfrm rot="5400000">
            <a:off x="1010942" y="3200987"/>
            <a:ext cx="55978" cy="2125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19590E-DB03-204B-95FD-7EB0E187E061}"/>
              </a:ext>
            </a:extLst>
          </p:cNvPr>
          <p:cNvSpPr/>
          <p:nvPr/>
        </p:nvSpPr>
        <p:spPr>
          <a:xfrm>
            <a:off x="2692795" y="320776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FD760E7-DBFB-254D-BCB5-F617D79FDB9D}"/>
              </a:ext>
            </a:extLst>
          </p:cNvPr>
          <p:cNvSpPr>
            <a:spLocks noChangeAspect="1"/>
          </p:cNvSpPr>
          <p:nvPr/>
        </p:nvSpPr>
        <p:spPr>
          <a:xfrm>
            <a:off x="6003554" y="1210968"/>
            <a:ext cx="4353594" cy="43535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304F28-017F-9446-A6E1-26B0104588E7}"/>
              </a:ext>
            </a:extLst>
          </p:cNvPr>
          <p:cNvSpPr/>
          <p:nvPr/>
        </p:nvSpPr>
        <p:spPr>
          <a:xfrm rot="5400000">
            <a:off x="6673250" y="2234874"/>
            <a:ext cx="332729" cy="12631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69F271-2F19-CC4B-9AE0-F3C4D91EEE19}"/>
              </a:ext>
            </a:extLst>
          </p:cNvPr>
          <p:cNvSpPr/>
          <p:nvPr/>
        </p:nvSpPr>
        <p:spPr>
          <a:xfrm rot="2714273">
            <a:off x="6956827" y="2875305"/>
            <a:ext cx="332729" cy="1733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69AD6-0B73-5A4C-9BE2-4589B1EEDCD0}"/>
              </a:ext>
            </a:extLst>
          </p:cNvPr>
          <p:cNvSpPr/>
          <p:nvPr/>
        </p:nvSpPr>
        <p:spPr>
          <a:xfrm rot="7059828">
            <a:off x="8828986" y="2953342"/>
            <a:ext cx="367632" cy="8249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8371E8-C94F-E94E-9CAA-7AD4ED1BB9B8}"/>
              </a:ext>
            </a:extLst>
          </p:cNvPr>
          <p:cNvCxnSpPr/>
          <p:nvPr/>
        </p:nvCxnSpPr>
        <p:spPr>
          <a:xfrm>
            <a:off x="6137454" y="2866465"/>
            <a:ext cx="358634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0A2B47-B56E-CC4F-A40B-63AF452FB99F}"/>
              </a:ext>
            </a:extLst>
          </p:cNvPr>
          <p:cNvCxnSpPr>
            <a:cxnSpLocks/>
          </p:cNvCxnSpPr>
          <p:nvPr/>
        </p:nvCxnSpPr>
        <p:spPr>
          <a:xfrm flipV="1">
            <a:off x="7943269" y="1574800"/>
            <a:ext cx="358045" cy="17849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93286D-A369-3248-ACDC-8F3DC8461584}"/>
              </a:ext>
            </a:extLst>
          </p:cNvPr>
          <p:cNvCxnSpPr>
            <a:cxnSpLocks/>
          </p:cNvCxnSpPr>
          <p:nvPr/>
        </p:nvCxnSpPr>
        <p:spPr>
          <a:xfrm>
            <a:off x="7400637" y="2497693"/>
            <a:ext cx="2527134" cy="13456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9639BB-B32A-9B41-8FE2-E853F7685F2C}"/>
              </a:ext>
            </a:extLst>
          </p:cNvPr>
          <p:cNvCxnSpPr>
            <a:cxnSpLocks/>
            <a:stCxn id="6" idx="4"/>
          </p:cNvCxnSpPr>
          <p:nvPr/>
        </p:nvCxnSpPr>
        <p:spPr>
          <a:xfrm flipV="1">
            <a:off x="6507605" y="2176465"/>
            <a:ext cx="2200959" cy="21763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2B2A81A-7BFD-B54B-9033-3539F3139E3A}"/>
              </a:ext>
            </a:extLst>
          </p:cNvPr>
          <p:cNvSpPr/>
          <p:nvPr/>
        </p:nvSpPr>
        <p:spPr>
          <a:xfrm>
            <a:off x="7943269" y="277157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288381-450F-FB42-B9F4-32F0C2ED3C78}"/>
              </a:ext>
            </a:extLst>
          </p:cNvPr>
          <p:cNvSpPr/>
          <p:nvPr/>
        </p:nvSpPr>
        <p:spPr>
          <a:xfrm rot="694878">
            <a:off x="8024441" y="2142248"/>
            <a:ext cx="223994" cy="549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F933C-16DD-444D-A132-29B01EA5FC6C}"/>
              </a:ext>
            </a:extLst>
          </p:cNvPr>
          <p:cNvSpPr txBox="1"/>
          <p:nvPr/>
        </p:nvSpPr>
        <p:spPr>
          <a:xfrm>
            <a:off x="6321104" y="2382513"/>
            <a:ext cx="92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0D551-45CA-8544-B920-EE96A1E49AC6}"/>
              </a:ext>
            </a:extLst>
          </p:cNvPr>
          <p:cNvSpPr txBox="1"/>
          <p:nvPr/>
        </p:nvSpPr>
        <p:spPr>
          <a:xfrm>
            <a:off x="7284150" y="186051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9277C-2B06-BF4D-A7D4-4FBAE164BE5B}"/>
              </a:ext>
            </a:extLst>
          </p:cNvPr>
          <p:cNvSpPr txBox="1"/>
          <p:nvPr/>
        </p:nvSpPr>
        <p:spPr>
          <a:xfrm>
            <a:off x="9105364" y="292843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1AEEA-8BA3-1F43-B948-061C9BEE82D6}"/>
              </a:ext>
            </a:extLst>
          </p:cNvPr>
          <p:cNvSpPr txBox="1"/>
          <p:nvPr/>
        </p:nvSpPr>
        <p:spPr>
          <a:xfrm>
            <a:off x="6839614" y="40639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FCE55-B51D-AC49-9AE3-2D63B99B4363}"/>
              </a:ext>
            </a:extLst>
          </p:cNvPr>
          <p:cNvSpPr txBox="1"/>
          <p:nvPr/>
        </p:nvSpPr>
        <p:spPr>
          <a:xfrm>
            <a:off x="8495398" y="2240566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Shower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Position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D5A14-4044-5842-8EEF-9D1FB38FAE48}"/>
              </a:ext>
            </a:extLst>
          </p:cNvPr>
          <p:cNvCxnSpPr>
            <a:cxnSpLocks/>
          </p:cNvCxnSpPr>
          <p:nvPr/>
        </p:nvCxnSpPr>
        <p:spPr>
          <a:xfrm flipH="1">
            <a:off x="8130327" y="2579511"/>
            <a:ext cx="398429" cy="23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49AAACF-F57B-9743-9485-C264F1815CA1}"/>
              </a:ext>
            </a:extLst>
          </p:cNvPr>
          <p:cNvSpPr/>
          <p:nvPr/>
        </p:nvSpPr>
        <p:spPr>
          <a:xfrm rot="5400000">
            <a:off x="6699008" y="2247754"/>
            <a:ext cx="332729" cy="12631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3B0195-9A97-F94D-ACFA-BF81B0379881}"/>
              </a:ext>
            </a:extLst>
          </p:cNvPr>
          <p:cNvSpPr/>
          <p:nvPr/>
        </p:nvSpPr>
        <p:spPr>
          <a:xfrm>
            <a:off x="8085454" y="33774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44FAC-8FE5-A742-923D-BA0A6D85F1D1}"/>
              </a:ext>
            </a:extLst>
          </p:cNvPr>
          <p:cNvSpPr txBox="1"/>
          <p:nvPr/>
        </p:nvSpPr>
        <p:spPr>
          <a:xfrm>
            <a:off x="8203524" y="41681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FOV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89A8D5-E052-6A49-BAE9-DEBF26044B35}"/>
              </a:ext>
            </a:extLst>
          </p:cNvPr>
          <p:cNvCxnSpPr>
            <a:cxnSpLocks/>
          </p:cNvCxnSpPr>
          <p:nvPr/>
        </p:nvCxnSpPr>
        <p:spPr>
          <a:xfrm flipH="1" flipV="1">
            <a:off x="8203524" y="3592359"/>
            <a:ext cx="180151" cy="61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79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9AEB492-C24C-CC46-9643-29EF3099169F}"/>
              </a:ext>
            </a:extLst>
          </p:cNvPr>
          <p:cNvSpPr/>
          <p:nvPr/>
        </p:nvSpPr>
        <p:spPr>
          <a:xfrm rot="3043156">
            <a:off x="7014282" y="320659"/>
            <a:ext cx="1519651" cy="46591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F6A16C-7AD5-EE4B-AEA5-826644C01332}"/>
              </a:ext>
            </a:extLst>
          </p:cNvPr>
          <p:cNvCxnSpPr>
            <a:cxnSpLocks/>
            <a:stCxn id="5" idx="0"/>
            <a:endCxn id="5" idx="4"/>
          </p:cNvCxnSpPr>
          <p:nvPr/>
        </p:nvCxnSpPr>
        <p:spPr>
          <a:xfrm flipH="1">
            <a:off x="5970877" y="1175340"/>
            <a:ext cx="3606461" cy="29498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33C930-648C-CF48-B311-EEC7D7CBF616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3473450" y="1175340"/>
            <a:ext cx="6103888" cy="49905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A094D1-6B01-9646-BCD0-4F7CF02FCB50}"/>
              </a:ext>
            </a:extLst>
          </p:cNvPr>
          <p:cNvCxnSpPr>
            <a:cxnSpLocks/>
          </p:cNvCxnSpPr>
          <p:nvPr/>
        </p:nvCxnSpPr>
        <p:spPr>
          <a:xfrm flipH="1">
            <a:off x="3473450" y="6165851"/>
            <a:ext cx="63106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55BBA0-244A-3046-AA47-EDA518E131A3}"/>
              </a:ext>
            </a:extLst>
          </p:cNvPr>
          <p:cNvCxnSpPr>
            <a:cxnSpLocks/>
            <a:stCxn id="5" idx="6"/>
            <a:endCxn id="5" idx="2"/>
          </p:cNvCxnSpPr>
          <p:nvPr/>
        </p:nvCxnSpPr>
        <p:spPr>
          <a:xfrm flipH="1" flipV="1">
            <a:off x="7293046" y="2062109"/>
            <a:ext cx="962123" cy="11762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236C433-16A1-E84B-9DBD-A751C20E03E8}"/>
              </a:ext>
            </a:extLst>
          </p:cNvPr>
          <p:cNvSpPr/>
          <p:nvPr/>
        </p:nvSpPr>
        <p:spPr>
          <a:xfrm>
            <a:off x="7135624" y="60758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CAF8305-BC19-AE47-9294-ACBF2BCE3EB1}"/>
              </a:ext>
            </a:extLst>
          </p:cNvPr>
          <p:cNvSpPr/>
          <p:nvPr/>
        </p:nvSpPr>
        <p:spPr>
          <a:xfrm>
            <a:off x="3792074" y="573191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902DA-4312-1F4F-886B-8E7FB29E0EFA}"/>
              </a:ext>
            </a:extLst>
          </p:cNvPr>
          <p:cNvSpPr txBox="1"/>
          <p:nvPr/>
        </p:nvSpPr>
        <p:spPr>
          <a:xfrm>
            <a:off x="2533521" y="5380640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Shower Source </a:t>
            </a:r>
          </a:p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2B5B76-2F74-614D-9C34-5EB41670FACF}"/>
              </a:ext>
            </a:extLst>
          </p:cNvPr>
          <p:cNvSpPr txBox="1"/>
          <p:nvPr/>
        </p:nvSpPr>
        <p:spPr>
          <a:xfrm>
            <a:off x="7222062" y="61658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FOV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CF44E2-AB03-7344-8A2E-95DB7F416C92}"/>
              </a:ext>
            </a:extLst>
          </p:cNvPr>
          <p:cNvSpPr txBox="1"/>
          <p:nvPr/>
        </p:nvSpPr>
        <p:spPr>
          <a:xfrm rot="19246405">
            <a:off x="4066577" y="4503888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Image Axis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E63D0E4-A5D9-2F47-AB57-3AF7B5766C8D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7225624" y="2650254"/>
            <a:ext cx="548483" cy="34255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4DE59A7E-80AF-9848-982D-2DCBA0AC2304}"/>
              </a:ext>
            </a:extLst>
          </p:cNvPr>
          <p:cNvSpPr/>
          <p:nvPr/>
        </p:nvSpPr>
        <p:spPr>
          <a:xfrm>
            <a:off x="7061651" y="1916819"/>
            <a:ext cx="1424912" cy="1465352"/>
          </a:xfrm>
          <a:prstGeom prst="arc">
            <a:avLst>
              <a:gd name="adj1" fmla="val 5930571"/>
              <a:gd name="adj2" fmla="val 842406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D9AEBC-C17A-014E-83B2-A78351DB7C7F}"/>
              </a:ext>
            </a:extLst>
          </p:cNvPr>
          <p:cNvSpPr txBox="1"/>
          <p:nvPr/>
        </p:nvSpPr>
        <p:spPr>
          <a:xfrm>
            <a:off x="7347419" y="286944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179E88-89FC-D14A-AFDC-DE9CA4F20A6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360468" y="2026140"/>
            <a:ext cx="452026" cy="552648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CBC2248-BE4B-FB4F-A65E-E17653F94EBE}"/>
              </a:ext>
            </a:extLst>
          </p:cNvPr>
          <p:cNvSpPr txBox="1"/>
          <p:nvPr/>
        </p:nvSpPr>
        <p:spPr>
          <a:xfrm rot="3025291">
            <a:off x="7321425" y="2012929"/>
            <a:ext cx="75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98DC9A-8FCD-F94C-8AE8-DE1E6E29F51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4777" y="2623788"/>
            <a:ext cx="1743736" cy="142567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5652BE-3BA9-7F4F-8132-4622EB815401}"/>
              </a:ext>
            </a:extLst>
          </p:cNvPr>
          <p:cNvSpPr txBox="1"/>
          <p:nvPr/>
        </p:nvSpPr>
        <p:spPr>
          <a:xfrm rot="19169269">
            <a:off x="6302910" y="304809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FBDCF1-0BCC-0442-A9BA-912CFCB7F5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299432" y="2750544"/>
            <a:ext cx="534546" cy="333855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73E5B3E-DDE4-634A-BAFB-E9EE69B2DCEC}"/>
              </a:ext>
            </a:extLst>
          </p:cNvPr>
          <p:cNvSpPr txBox="1"/>
          <p:nvPr/>
        </p:nvSpPr>
        <p:spPr>
          <a:xfrm rot="16745764">
            <a:off x="7162859" y="4448484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368788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CAB37D-2C97-4B48-BA02-A698F310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86" y="0"/>
            <a:ext cx="8844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0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1BFFF5-0E62-4D4D-A61F-BEB2BC8C68EE}"/>
              </a:ext>
            </a:extLst>
          </p:cNvPr>
          <p:cNvSpPr txBox="1"/>
          <p:nvPr/>
        </p:nvSpPr>
        <p:spPr>
          <a:xfrm>
            <a:off x="1435738" y="1508396"/>
            <a:ext cx="5822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ctapipe.io.containers.DataContainer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r0.*: Raw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r1.*: R1 Calibrated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dl0.*: DL0 Data Volume Reduced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dl1.*: DL1 Calibrated image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dl2.*: Reconstructed Shower Information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mc.*: Monte-Carlo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mcheader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.*: Monte-Carlo run header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trig.*: Central trigger information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count: Number of events processed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inst.*: Instrumental information (deprecated)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pointing[*]: Telescope pointing positions</a:t>
            </a:r>
          </a:p>
        </p:txBody>
      </p:sp>
    </p:spTree>
    <p:extLst>
      <p:ext uri="{BB962C8B-B14F-4D97-AF65-F5344CB8AC3E}">
        <p14:creationId xmlns:p14="http://schemas.microsoft.com/office/powerpoint/2010/main" val="1365887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14878</TotalTime>
  <Words>1210</Words>
  <Application>Microsoft Macintosh PowerPoint</Application>
  <PresentationFormat>Widescreen</PresentationFormat>
  <Paragraphs>745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Helvetica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Watson</dc:creator>
  <cp:lastModifiedBy>Jason Watson</cp:lastModifiedBy>
  <cp:revision>139</cp:revision>
  <dcterms:created xsi:type="dcterms:W3CDTF">2018-07-26T09:49:32Z</dcterms:created>
  <dcterms:modified xsi:type="dcterms:W3CDTF">2019-01-03T10:52:40Z</dcterms:modified>
</cp:coreProperties>
</file>